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Khái niệm về biệt lệ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Tại sao phải xử lý biệt lệ?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cấp độ lỗi: lỗi biên dịch, lỗi thực thi, lỗi logic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hành xử với lỗi: Checked error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-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Unchecked error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Tại sao phải xử lý biệt lệ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Trong quá trình thực thi phần mềm sẽ có những lỗi phát sinh mà trong quá trình coding ta đã dự đoán hoặc chưa dự đoán được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Việc kiểm soát các biệt lệ giúp cho phần mềm tiếp tục hoạt động nếu lỗi xảy ra hoặc cũng đưa ra các gợi ý bên phía User Problem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cấp độ lỗi: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biên dịch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runtime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 logic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 – sai nghiệp vụ yêu cầu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hành xử với lỗi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Unchecked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error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Checked error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145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377</cp:revision>
  <dcterms:created xsi:type="dcterms:W3CDTF">2011-04-06T04:04:31Z</dcterms:created>
  <dcterms:modified xsi:type="dcterms:W3CDTF">2016-11-16T16:05:24Z</dcterms:modified>
</cp:coreProperties>
</file>