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Ý nghĩa của từ khóa finally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55210" y="1094537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US" sz="2400" u="sng">
                <a:solidFill>
                  <a:srgbClr val="3F7F5F"/>
                </a:solidFill>
                <a:latin typeface="Courier New" panose="02070309020205020404" pitchFamily="49" charset="0"/>
              </a:rPr>
              <a:t>lệnh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(Exception ex)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	ex.printStackTrace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finally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sz="2400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"finally"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367</cp:revision>
  <dcterms:created xsi:type="dcterms:W3CDTF">2011-04-06T04:04:31Z</dcterms:created>
  <dcterms:modified xsi:type="dcterms:W3CDTF">2016-11-16T16:04:48Z</dcterms:modified>
</cp:coreProperties>
</file>