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Ý nghĩa của throw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325332" y="1094537"/>
            <a:ext cx="82090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func() </a:t>
            </a:r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throws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Exception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try</a:t>
            </a:r>
          </a:p>
          <a:p>
            <a:pPr lvl="1"/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sz="240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en-US" sz="2400" u="sng">
                <a:solidFill>
                  <a:srgbClr val="3F7F5F"/>
                </a:solidFill>
                <a:latin typeface="Courier New" panose="02070309020205020404" pitchFamily="49" charset="0"/>
              </a:rPr>
              <a:t>lệnh</a:t>
            </a:r>
          </a:p>
          <a:p>
            <a:pPr lvl="1"/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catch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(Exception ex)</a:t>
            </a:r>
          </a:p>
          <a:p>
            <a:pPr lvl="1"/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lvl="2"/>
            <a:r>
              <a:rPr lang="en-US" sz="2400" b="1">
                <a:solidFill>
                  <a:srgbClr val="7F0055"/>
                </a:solidFill>
                <a:latin typeface="Courier New" panose="02070309020205020404" pitchFamily="49" charset="0"/>
              </a:rPr>
              <a:t>throw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 ex;</a:t>
            </a:r>
          </a:p>
          <a:p>
            <a:pPr lvl="1"/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40</Words>
  <Application>Microsoft Office PowerPoint</Application>
  <PresentationFormat>On-screen Show (4:3)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Cambria</vt:lpstr>
      <vt:lpstr>Courier New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370</cp:revision>
  <dcterms:created xsi:type="dcterms:W3CDTF">2011-04-06T04:04:31Z</dcterms:created>
  <dcterms:modified xsi:type="dcterms:W3CDTF">2016-11-16T16:05:06Z</dcterms:modified>
</cp:coreProperties>
</file>