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6" r:id="rId5"/>
    <p:sldId id="264" r:id="rId6"/>
    <p:sldId id="267" r:id="rId7"/>
    <p:sldId id="268" r:id="rId8"/>
    <p:sldId id="269" r:id="rId9"/>
    <p:sldId id="265" r:id="rId10"/>
    <p:sldId id="27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gỡ lỗi bằng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công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cụ debug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xem giá trị trong khi debug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Chọn biến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chọn Watch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13" y="1667734"/>
            <a:ext cx="8572500" cy="41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đặt break point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debug từng dòng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xem giá trị trong khi debug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đặt break point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Muốn dừng lại kiểm tra lệnh ở dòng nào thì tạo break point ở dòng đó: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4598" r="5714" b="42708"/>
          <a:stretch/>
        </p:blipFill>
        <p:spPr>
          <a:xfrm>
            <a:off x="76688" y="2005173"/>
            <a:ext cx="9067312" cy="4191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52628" y="2005173"/>
            <a:ext cx="485572" cy="403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47800" y="3939874"/>
            <a:ext cx="485572" cy="403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657600" y="4648200"/>
            <a:ext cx="485572" cy="403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đặt break point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Muốn dừng lại kiểm tra lệnh ở dòng nào thì tạo break point ở dòng đó: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6067425" cy="379095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066800" y="4343400"/>
            <a:ext cx="1143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debug từng dòng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Vào Run chọn/ Debug hoặc nhấn F11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66343"/>
            <a:ext cx="33718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debug từng dòng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Cửa sổ Confirm Perspective Switch hiển thị, chọn Yes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5000"/>
            <a:ext cx="4933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debug từng dòng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Chương trình sẽ dừng ngay dòng số 8 có break point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24725"/>
          <a:stretch/>
        </p:blipFill>
        <p:spPr>
          <a:xfrm>
            <a:off x="505776" y="1574286"/>
            <a:ext cx="8476273" cy="482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debug từng dòng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Ý nghĩa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phím F5, F6, F8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74286"/>
            <a:ext cx="6362334" cy="475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xem giá trị trong khi debug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Chọn biến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chọn Watch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66343"/>
            <a:ext cx="3887994" cy="46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156</Words>
  <Application>Microsoft Office PowerPoint</Application>
  <PresentationFormat>On-screen Show (4:3)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395</cp:revision>
  <dcterms:created xsi:type="dcterms:W3CDTF">2011-04-06T04:04:31Z</dcterms:created>
  <dcterms:modified xsi:type="dcterms:W3CDTF">2016-11-16T17:13:43Z</dcterms:modified>
</cp:coreProperties>
</file>