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4" autoAdjust="0"/>
    <p:restoredTop sz="94671" autoAdjust="0"/>
  </p:normalViewPr>
  <p:slideViewPr>
    <p:cSldViewPr>
      <p:cViewPr varScale="1">
        <p:scale>
          <a:sx n="94" d="100"/>
          <a:sy n="94" d="100"/>
        </p:scale>
        <p:origin x="2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dữ liệu số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xử lý dữ liệu số: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DecimalFormat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/>
              <a:t>DecimalFormat </a:t>
            </a:r>
            <a:r>
              <a:rPr lang="en-US" sz="2800">
                <a:solidFill>
                  <a:srgbClr val="FF0000"/>
                </a:solidFill>
              </a:rPr>
              <a:t>dcf</a:t>
            </a:r>
            <a:r>
              <a:rPr lang="en-US" sz="2800"/>
              <a:t>=</a:t>
            </a:r>
            <a:r>
              <a:rPr lang="en-US" sz="2800" b="1"/>
              <a:t>new DecimalFormat("#.##");</a:t>
            </a:r>
          </a:p>
          <a:p>
            <a:pPr marL="0" indent="0">
              <a:buNone/>
            </a:pPr>
            <a:r>
              <a:rPr lang="en-US" sz="2800" b="1"/>
              <a:t>double </a:t>
            </a:r>
            <a:r>
              <a:rPr lang="en-US" sz="2800" b="1" smtClean="0"/>
              <a:t>x=3.0/8</a:t>
            </a:r>
            <a:r>
              <a:rPr lang="en-US" sz="2800" b="1"/>
              <a:t>;</a:t>
            </a:r>
          </a:p>
          <a:p>
            <a:pPr marL="0" indent="0">
              <a:buNone/>
            </a:pPr>
            <a:r>
              <a:rPr lang="en-US" sz="2800" smtClean="0">
                <a:solidFill>
                  <a:srgbClr val="002060"/>
                </a:solidFill>
              </a:rPr>
              <a:t>System.</a:t>
            </a:r>
            <a:r>
              <a:rPr lang="en-US" sz="2800" i="1" smtClean="0">
                <a:solidFill>
                  <a:srgbClr val="002060"/>
                </a:solidFill>
              </a:rPr>
              <a:t>out.println(x);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smtClean="0">
                <a:solidFill>
                  <a:srgbClr val="002060"/>
                </a:solidFill>
              </a:rPr>
              <a:t>System.</a:t>
            </a:r>
            <a:r>
              <a:rPr lang="en-US" sz="2800" i="1" smtClean="0">
                <a:solidFill>
                  <a:srgbClr val="002060"/>
                </a:solidFill>
              </a:rPr>
              <a:t>out.println(</a:t>
            </a:r>
            <a:r>
              <a:rPr lang="en-US" sz="2800" i="1" smtClean="0">
                <a:solidFill>
                  <a:srgbClr val="FF0000"/>
                </a:solidFill>
              </a:rPr>
              <a:t>dcf</a:t>
            </a:r>
            <a:r>
              <a:rPr lang="en-US" sz="2800" i="1" smtClean="0">
                <a:solidFill>
                  <a:srgbClr val="002060"/>
                </a:solidFill>
              </a:rPr>
              <a:t>.format(x</a:t>
            </a:r>
            <a:r>
              <a:rPr lang="en-US" sz="2800" i="1">
                <a:solidFill>
                  <a:srgbClr val="002060"/>
                </a:solidFill>
              </a:rPr>
              <a:t>));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762000" y="1371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DecimalFormat dcf=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DecimalFormat(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"#,###"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DecimalFormatSymbols dfs=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DecimalFormatSymbols(Locale.</a:t>
            </a:r>
            <a:r>
              <a:rPr lang="en-US" b="1" i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getDefault());</a:t>
            </a: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	dfs.setGroupingSeparator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','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x=1243532523;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dcf.setDecimalFormatSymbols(dfs);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.println(dcf.format(x));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4419600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1,243,532,523</a:t>
            </a:r>
          </a:p>
        </p:txBody>
      </p:sp>
    </p:spTree>
    <p:extLst>
      <p:ext uri="{BB962C8B-B14F-4D97-AF65-F5344CB8AC3E}">
        <p14:creationId xmlns:p14="http://schemas.microsoft.com/office/powerpoint/2010/main" val="16141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56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383</cp:revision>
  <dcterms:created xsi:type="dcterms:W3CDTF">2011-04-06T04:04:31Z</dcterms:created>
  <dcterms:modified xsi:type="dcterms:W3CDTF">2016-11-24T08:48:21Z</dcterms:modified>
</cp:coreProperties>
</file>