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ngày tháng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Calendar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SimpleDateFormat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Calendar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094537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</a:t>
            </a: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ngày tháng năm hiện tại: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Calendar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cal=Calendar.</a:t>
            </a:r>
            <a:r>
              <a:rPr lang="en-US" sz="2400" i="1">
                <a:solidFill>
                  <a:srgbClr val="002060"/>
                </a:solidFill>
                <a:latin typeface="Cambria" panose="02040503050406030204" pitchFamily="18" charset="0"/>
              </a:rPr>
              <a:t>getInstance();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từng tiêu chí</a:t>
            </a:r>
          </a:p>
          <a:p>
            <a:pPr marL="400050" lvl="1" indent="0">
              <a:buNone/>
            </a:pPr>
            <a:r>
              <a:rPr lang="en-US" sz="2000" smtClean="0">
                <a:solidFill>
                  <a:srgbClr val="002060"/>
                </a:solidFill>
                <a:latin typeface="Cambria" panose="02040503050406030204" pitchFamily="18" charset="0"/>
              </a:rPr>
              <a:t>cal.get(Calendar.</a:t>
            </a:r>
            <a:r>
              <a:rPr lang="en-US" sz="2000" i="1" smtClean="0">
                <a:solidFill>
                  <a:srgbClr val="002060"/>
                </a:solidFill>
                <a:latin typeface="Cambria" panose="02040503050406030204" pitchFamily="18" charset="0"/>
              </a:rPr>
              <a:t>YEAR</a:t>
            </a:r>
            <a:r>
              <a:rPr lang="en-US" sz="2000" i="1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cal.get(Calendar.</a:t>
            </a:r>
            <a:r>
              <a:rPr lang="en-US" sz="2000" i="1">
                <a:solidFill>
                  <a:srgbClr val="002060"/>
                </a:solidFill>
                <a:latin typeface="Cambria" panose="02040503050406030204" pitchFamily="18" charset="0"/>
              </a:rPr>
              <a:t>MONTH);</a:t>
            </a:r>
          </a:p>
          <a:p>
            <a:pPr marL="400050" lvl="1" indent="0">
              <a:buNone/>
            </a:pP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cal.get(Calendar.</a:t>
            </a:r>
            <a:r>
              <a:rPr lang="en-US" sz="2000" i="1">
                <a:solidFill>
                  <a:srgbClr val="002060"/>
                </a:solidFill>
                <a:latin typeface="Cambria" panose="02040503050406030204" pitchFamily="18" charset="0"/>
              </a:rPr>
              <a:t>DAY_OF_MONTH</a:t>
            </a:r>
            <a:r>
              <a:rPr lang="en-US" sz="2000" i="1" smtClean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smtClean="0">
                <a:solidFill>
                  <a:srgbClr val="002060"/>
                </a:solidFill>
                <a:latin typeface="Cambria" panose="02040503050406030204" pitchFamily="18" charset="0"/>
              </a:rPr>
              <a:t>Thay đổi tiêu chí:</a:t>
            </a:r>
            <a:endParaRPr lang="en-US" sz="2400" i="1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cal.set(Calendar.</a:t>
            </a:r>
            <a:r>
              <a:rPr lang="en-US" sz="2400" i="1" smtClean="0">
                <a:solidFill>
                  <a:srgbClr val="002060"/>
                </a:solidFill>
                <a:latin typeface="Cambria" panose="02040503050406030204" pitchFamily="18" charset="0"/>
              </a:rPr>
              <a:t>YEAR</a:t>
            </a:r>
            <a:r>
              <a:rPr lang="en-US" sz="2400" i="1">
                <a:solidFill>
                  <a:srgbClr val="002060"/>
                </a:solidFill>
                <a:latin typeface="Cambria" panose="02040503050406030204" pitchFamily="18" charset="0"/>
              </a:rPr>
              <a:t>, 1990);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Lấy ngày tháng năm: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2060"/>
                </a:solidFill>
                <a:latin typeface="Cambria" panose="02040503050406030204" pitchFamily="18" charset="0"/>
              </a:rPr>
              <a:t>	Date </a:t>
            </a:r>
            <a:r>
              <a:rPr lang="en-US" sz="2400" u="sng">
                <a:solidFill>
                  <a:srgbClr val="002060"/>
                </a:solidFill>
                <a:latin typeface="Cambria" panose="02040503050406030204" pitchFamily="18" charset="0"/>
              </a:rPr>
              <a:t>t=cal.getTime();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SimpleDateFormat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3DC5C5"/>
              </a:buClr>
              <a:defRPr/>
            </a:pPr>
            <a:r>
              <a:rPr lang="vi-VN" sz="36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SimpleDateFormat</a:t>
            </a:r>
            <a:r>
              <a:rPr lang="en-US" sz="36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: Dùng để định dạng cách hiển thị ngày </a:t>
            </a:r>
            <a:r>
              <a:rPr lang="en-US" sz="36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tháng, chuyển chuỗi qua ngày tháng</a:t>
            </a:r>
            <a:endParaRPr lang="vi-VN" sz="3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6285" y="3809259"/>
            <a:ext cx="77724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Calendar cal=Calendar.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getInstance();</a:t>
            </a:r>
          </a:p>
          <a:p>
            <a:endParaRPr lang="en-US" sz="24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Date t=cal.getTime();</a:t>
            </a:r>
          </a:p>
          <a:p>
            <a:endParaRPr lang="en-US" sz="2400"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SimpleDateFormat sdf=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	SimpleDateFormat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2A00FF"/>
                </a:solidFill>
                <a:latin typeface="Courier New" panose="02070309020205020404" pitchFamily="49" charset="0"/>
              </a:rPr>
              <a:t>"dd/MM/yyyy"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.println(sdf.</a:t>
            </a:r>
            <a:r>
              <a:rPr lang="en-US" sz="2400" i="1">
                <a:solidFill>
                  <a:srgbClr val="FF0000"/>
                </a:solidFill>
                <a:latin typeface="Courier New" panose="02070309020205020404" pitchFamily="49" charset="0"/>
              </a:rPr>
              <a:t>format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(t));</a:t>
            </a:r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1383485" y="2819400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SimpleDateFormat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sdf= 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new 			</a:t>
            </a:r>
            <a:r>
              <a:rPr lang="en-US" altLang="en-US" sz="280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SimpleDateFormat</a:t>
            </a:r>
            <a:r>
              <a:rPr lang="en-US" altLang="en-US" sz="2800">
                <a:latin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(</a:t>
            </a:r>
            <a:r>
              <a:rPr lang="en-US" sz="2800" smtClean="0"/>
              <a:t>"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dd/MM/yyyy</a:t>
            </a:r>
            <a:r>
              <a:rPr lang="en-US" sz="2800" smtClean="0"/>
              <a:t>"</a:t>
            </a:r>
            <a:r>
              <a:rPr lang="en-US" altLang="en-US" sz="2800" smtClean="0">
                <a:latin typeface="Cambria" panose="02040503050406030204" pitchFamily="18" charset="0"/>
                <a:cs typeface="Tahoma" panose="020B0604030504040204" pitchFamily="34" charset="0"/>
              </a:rPr>
              <a:t>);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60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388</cp:revision>
  <dcterms:created xsi:type="dcterms:W3CDTF">2011-04-06T04:04:31Z</dcterms:created>
  <dcterms:modified xsi:type="dcterms:W3CDTF">2016-11-17T07:00:03Z</dcterms:modified>
</cp:coreProperties>
</file>