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5578" autoAdjust="0"/>
  </p:normalViewPr>
  <p:slideViewPr>
    <p:cSldViewPr>
      <p:cViewPr varScale="1">
        <p:scale>
          <a:sx n="94" d="100"/>
          <a:sy n="94" d="100"/>
        </p:scale>
        <p:origin x="5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4003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Java trong 4 tuần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2133600"/>
            <a:ext cx="838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Thư viện xử lý số ngẫu nhiên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129540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Học</a:t>
            </a:r>
            <a:endParaRPr lang="en-US" sz="2800" b="1"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jav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6" r="23834"/>
          <a:stretch/>
        </p:blipFill>
        <p:spPr bwMode="auto">
          <a:xfrm>
            <a:off x="152400" y="4114800"/>
            <a:ext cx="1371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ndroi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4" r="14286" b="4979"/>
          <a:stretch/>
        </p:blipFill>
        <p:spPr bwMode="auto">
          <a:xfrm>
            <a:off x="7010400" y="4310063"/>
            <a:ext cx="2057400" cy="209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Random: số nguyên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7621" y="1634752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/>
              <a:t>Random rd=</a:t>
            </a:r>
            <a:r>
              <a:rPr lang="en-US" b="1"/>
              <a:t>new Random();</a:t>
            </a:r>
          </a:p>
          <a:p>
            <a:r>
              <a:rPr lang="en-US" b="1"/>
              <a:t>int </a:t>
            </a:r>
            <a:r>
              <a:rPr lang="en-US" b="1" u="sng" smtClean="0"/>
              <a:t>x=rd.nextInt(n);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Trả về số ngẫu nhiên từ [0…n-1]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Ví dụ: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[0….100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rd.nextInt(101)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…100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-100+rd.nextInt(201)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[-100 … -50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]</a:t>
            </a:r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-100+rd.nextInt(51)</a:t>
            </a:r>
          </a:p>
          <a:p>
            <a:r>
              <a:rPr lang="en-US" b="1" kern="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[a…b]tự làm nha….</a:t>
            </a:r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endParaRPr lang="en-US" b="1" kern="0" smtClea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Random: số nguyên thực [0…1)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7621" y="1634752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/>
              <a:t>Random rd=</a:t>
            </a:r>
            <a:r>
              <a:rPr lang="en-US" b="1"/>
              <a:t>new Random();</a:t>
            </a:r>
          </a:p>
          <a:p>
            <a:r>
              <a:rPr lang="en-US" b="1" smtClean="0"/>
              <a:t>double </a:t>
            </a:r>
            <a:r>
              <a:rPr lang="en-US" b="1" u="sng" smtClean="0"/>
              <a:t>x=rd.nextDouble</a:t>
            </a:r>
            <a:r>
              <a:rPr lang="en-US" b="1" u="sng" smtClean="0"/>
              <a:t>()*10;</a:t>
            </a:r>
          </a:p>
          <a:p>
            <a:endParaRPr lang="en-US" b="1" u="sng"/>
          </a:p>
          <a:p>
            <a:r>
              <a:rPr lang="en-US" b="1" u="sng" smtClean="0"/>
              <a:t>[0…1)</a:t>
            </a:r>
            <a:endParaRPr lang="en-US" b="1" u="sng" smtClean="0"/>
          </a:p>
        </p:txBody>
      </p:sp>
    </p:spTree>
    <p:extLst>
      <p:ext uri="{BB962C8B-B14F-4D97-AF65-F5344CB8AC3E}">
        <p14:creationId xmlns:p14="http://schemas.microsoft.com/office/powerpoint/2010/main" val="2576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10527" y="1051066"/>
            <a:ext cx="8933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Ví dụ viết Game đoán </a:t>
            </a:r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số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</a:rPr>
              <a:t>Máy tính sẽ ra 1 số ngẫu nhiên [0..100], yêu cầu người chơi đoán số này, cho phép đoán sai 7 lần (quá 7 lần thì Game Over nha thím). Nếu đoán sai thì phải cho người chơi biết là số Người chơi đoán nhỏ hơn hay lớn hơn số của máy.</a:t>
            </a:r>
          </a:p>
          <a:p>
            <a:r>
              <a:rPr lang="en-US" sz="2800" smtClean="0">
                <a:solidFill>
                  <a:srgbClr val="00206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sau khi kết thúc game (WIN or LOST)hỏi xem Người chơi có muốn chơi nữa không.</a:t>
            </a:r>
            <a:endParaRPr lang="en-US" sz="2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197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395</cp:revision>
  <dcterms:created xsi:type="dcterms:W3CDTF">2011-04-06T04:04:31Z</dcterms:created>
  <dcterms:modified xsi:type="dcterms:W3CDTF">2016-11-24T10:18:20Z</dcterms:modified>
</cp:coreProperties>
</file>