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5" r:id="rId5"/>
    <p:sldId id="266" r:id="rId6"/>
    <p:sldId id="264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StringBuilder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StringTokenizer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StringBuilder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7579" y="1107047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Lớp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StringBuilder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sz="2400">
                <a:latin typeface="Cambria" panose="02040503050406030204" pitchFamily="18" charset="0"/>
              </a:rPr>
              <a:t>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Quản lý một chuỗi có thể thay đổi kích thước và nội dung</a:t>
            </a:r>
            <a:endParaRPr lang="en-US" sz="2400" b="1">
              <a:solidFill>
                <a:srgbClr val="002060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2819399"/>
            <a:ext cx="2875937" cy="2874791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//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Phương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thức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append()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insert()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delete()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reverse()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3737" y="3048000"/>
            <a:ext cx="4681537" cy="228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//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Khởi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tạo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cs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 capacity)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(String s)</a:t>
            </a:r>
          </a:p>
        </p:txBody>
      </p:sp>
    </p:spTree>
    <p:extLst>
      <p:ext uri="{BB962C8B-B14F-4D97-AF65-F5344CB8AC3E}">
        <p14:creationId xmlns:p14="http://schemas.microsoft.com/office/powerpoint/2010/main" val="26784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StringBuilder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Lớp StringBuilder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Các hàm khởi tạo của lớp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():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Mặc định tạo ra một đối tượng StringBuilder có thể lưu giữ được 16 ký tự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StringBuilder(int capacity):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Tạo ra một đối tượng StringBuilder có thể lưu giữ được capacity ký tự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StringBuilder(String s):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Tạo một đối tượng StringBuilder lấy thông tin từ chuỗi s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StringBuilder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Lớp StringBuilder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Ví dụ: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StringBuilder sb = new StringBuilder();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sb.append(“Wellcome to "); 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sb.append(“Java ”);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sb.append(“world”);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System.out.println(sb);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// Wellcome to Java world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StringTokenizer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0" y="1025980"/>
            <a:ext cx="86756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hàm khởi tạo của lớp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StringTokenizer(String str):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Xây dựng một chuỗi tokenizer cho một chuỗi cụ thể str. Sử dụng các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delim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mặc định là: “\t\n\r\f"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StringTokenizer(String str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, String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delim):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Xây dựng một chuỗi tokenizer cho một chuỗi cụ thể str. Các ký tự trong delim là ký tự để phân tách cách token.</a:t>
            </a:r>
            <a:endParaRPr kumimoji="0" lang="en-US" sz="22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cs typeface="Courier New" pitchFamily="49" charset="0"/>
            </a:endParaRP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StringTokenizer(String str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, String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cs typeface="Courier New" pitchFamily="49" charset="0"/>
              </a:rPr>
              <a:t>delim,boolean returnDelims):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Xây dựng một chuỗi tokenizer cho một chuỗi cụ thể str. Nếu returnDelims  = true thì mỗi delim được trả về là một chuỗi có chiều dài =1, ngược lại thì delim sẽ được bỏ qua và xem như là một dấu phân cách giữa các token</a:t>
            </a:r>
            <a:endParaRPr kumimoji="0" lang="en-US" sz="22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cs typeface="Courier New" pitchFamily="49" charset="0"/>
            </a:endParaRP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StringTokenizer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Ví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dụ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String s = “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Lập trình Java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”;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StringTokenizer st = new StringTokenizer(s);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while  (st.hasMoreTokens())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		System.out.println(sr.nextToken());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 = “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Lập;trình;Java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”;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st = new StringTokenizer(s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,”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;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”);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while  (st.hasMoreTokens())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		System.out.println(sr.nextToken());</a:t>
            </a: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StringTokenizer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0" y="1007783"/>
            <a:ext cx="88392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countTokens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(): Tính số lượng token trong chuỗi còn lại khi sử dụng delim mặc định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hasMoreTokens(): Kiểm tra xem có còn token trong chuỗi các token hay không. (*)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nextToken(): Trả về token tiếp theo trong chuỗi các token (**)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hasMoreElements(): Tương tự như (*), tuy nhiên nó ở trong  Enumeration&lt;Object&gt;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nextElement(): Tương tự như (**), tuy nhiên giá trị trả về là Object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349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408</cp:revision>
  <dcterms:created xsi:type="dcterms:W3CDTF">2011-04-06T04:04:31Z</dcterms:created>
  <dcterms:modified xsi:type="dcterms:W3CDTF">2016-11-17T07:14:02Z</dcterms:modified>
</cp:coreProperties>
</file>