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1" r:id="rId4"/>
    <p:sldId id="263" r:id="rId5"/>
    <p:sldId id="265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Giới thiệu chuỗi trong Java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khai báo và sử dụng chuỗi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thức quản lý chuỗi trong Java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Kiểm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tra chiều dài chuỗi</a:t>
            </a: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410200" cy="508000"/>
            <a:chOff x="789624" y="1191463"/>
            <a:chExt cx="5410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09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khai báo và sử dụng chuỗi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1" indent="-342900" algn="l" defTabSz="914400" rtl="0" eaLnBrk="1" fontAlgn="base" latinLnBrk="0" hangingPunct="1">
              <a:lnSpc>
                <a:spcPct val="80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sz="3200" b="1" i="0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Khai báo</a:t>
            </a:r>
            <a:r>
              <a:rPr kumimoji="0" lang="en-US" sz="3200" b="1" i="0" strike="noStrike" kern="0" cap="none" spc="0" normalizeH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 chuỗi</a:t>
            </a:r>
            <a:endParaRPr kumimoji="0" lang="en-US" sz="3200" b="1" i="0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692150" marR="0" lvl="1" indent="-23495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800" b="0" i="0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String: là chuỗi các ký tự</a:t>
            </a:r>
          </a:p>
          <a:p>
            <a:pPr marL="692150" marR="0" lvl="1" indent="-23495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800" b="0" i="0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Trong Java, String là lớp quản lý dữ liệu văn bản</a:t>
            </a:r>
          </a:p>
          <a:p>
            <a:pPr marL="692150" marR="0" lvl="1" indent="-234950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sz="2800" b="0" i="0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Khai báo:	</a:t>
            </a:r>
          </a:p>
          <a:p>
            <a:pPr marL="987425" marR="0" lvl="2" indent="-180975" algn="l" defTabSz="914400" rtl="0" eaLnBrk="1" fontAlgn="base" latinLnBrk="0" hangingPunct="1">
              <a:lnSpc>
                <a:spcPct val="80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s1 = new String();</a:t>
            </a:r>
          </a:p>
          <a:p>
            <a:pPr lvl="2" eaLnBrk="1" hangingPunct="1">
              <a:lnSpc>
                <a:spcPct val="80000"/>
              </a:lnSpc>
              <a:buClr>
                <a:srgbClr val="669999"/>
              </a:buClr>
              <a:buSzPct val="55000"/>
              <a:buNone/>
              <a:defRPr/>
            </a:pPr>
            <a:r>
              <a:rPr kumimoji="0" lang="en-US" sz="2000" b="0" i="0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</a:t>
            </a:r>
            <a:r>
              <a:rPr kumimoji="0" lang="en-US" sz="2000" b="0" i="0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 </a:t>
            </a:r>
            <a:r>
              <a:rPr kumimoji="0" lang="en-US" sz="2000" b="0" i="0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smtClean="0"/>
              <a:t>"</a:t>
            </a:r>
            <a:r>
              <a:rPr kumimoji="0" lang="en-US" sz="2000" b="0" i="0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OBAMA</a:t>
            </a:r>
            <a:r>
              <a:rPr lang="en-US" sz="2000" smtClean="0"/>
              <a:t>"</a:t>
            </a:r>
            <a:r>
              <a:rPr kumimoji="0" lang="en-US" sz="2000" b="0" i="0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2000" b="0" i="0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endParaRPr kumimoji="0" lang="en-US" sz="3200" b="1" i="0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91200" cy="508000"/>
            <a:chOff x="789624" y="1191463"/>
            <a:chExt cx="5791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90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thức quản lý chuỗi trong Java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2590800" y="2514600"/>
            <a:ext cx="2895600" cy="106680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0" y="3581400"/>
            <a:ext cx="2895600" cy="1033482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76552" y="3971940"/>
            <a:ext cx="838200" cy="45720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71800" y="2819400"/>
            <a:ext cx="457200" cy="45720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kern="0">
                <a:solidFill>
                  <a:srgbClr val="FFFFFF"/>
                </a:solidFill>
                <a:latin typeface="Arial"/>
              </a:rPr>
              <a:t>O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29000" y="2819400"/>
            <a:ext cx="457200" cy="45720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B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86200" y="2819400"/>
            <a:ext cx="457200" cy="45720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A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43400" y="2819400"/>
            <a:ext cx="457200" cy="45720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M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00600" y="2819400"/>
            <a:ext cx="457200" cy="45720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A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2869399" y="3607594"/>
            <a:ext cx="695325" cy="33337"/>
          </a:xfrm>
          <a:prstGeom prst="straightConnector1">
            <a:avLst/>
          </a:prstGeom>
          <a:noFill/>
          <a:ln w="3175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992562" y="1366069"/>
            <a:ext cx="5634876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  <a:buClr>
                <a:srgbClr val="669999"/>
              </a:buClr>
              <a:buSzPct val="55000"/>
              <a:defRPr/>
            </a:pPr>
            <a:r>
              <a:rPr lang="en-US" sz="3200" ker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String s = </a:t>
            </a:r>
            <a:r>
              <a:rPr lang="en-US" sz="3200"/>
              <a:t>"</a:t>
            </a:r>
            <a:r>
              <a:rPr lang="en-US" sz="3200" ker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OBAMA</a:t>
            </a:r>
            <a:r>
              <a:rPr lang="en-US" sz="3200"/>
              <a:t>"</a:t>
            </a:r>
            <a:r>
              <a:rPr lang="en-US" sz="3200" ker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323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Kiểm tra chiều dài chuỗi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Kiểm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tra chiều dài chuỗi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2971800"/>
            <a:ext cx="6061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sz="3200" b="1" kern="0">
                <a:solidFill>
                  <a:srgbClr val="000000"/>
                </a:solidFill>
                <a:latin typeface="Consolas" panose="020B0609020204030204" pitchFamily="49" charset="0"/>
              </a:rPr>
              <a:t>int len = s.</a:t>
            </a:r>
            <a:r>
              <a:rPr lang="en-US" sz="3200" b="1" kern="0">
                <a:solidFill>
                  <a:srgbClr val="2B91AF"/>
                </a:solidFill>
                <a:latin typeface="Consolas" panose="020B0609020204030204" pitchFamily="49" charset="0"/>
              </a:rPr>
              <a:t>length</a:t>
            </a:r>
            <a:r>
              <a:rPr lang="en-US" sz="3200" b="1" ker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3200" b="1" kern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en-US" sz="3200" b="1" kern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en-US" sz="3200" b="1" ker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1801600"/>
            <a:ext cx="5634876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  <a:buClr>
                <a:srgbClr val="669999"/>
              </a:buClr>
              <a:buSzPct val="55000"/>
              <a:defRPr/>
            </a:pPr>
            <a:r>
              <a:rPr lang="en-US" sz="3200" ker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String s = </a:t>
            </a:r>
            <a:r>
              <a:rPr lang="en-US" sz="3200"/>
              <a:t>"</a:t>
            </a:r>
            <a:r>
              <a:rPr lang="en-US" sz="3200" ker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OBAMA</a:t>
            </a:r>
            <a:r>
              <a:rPr lang="en-US" sz="3200"/>
              <a:t>"</a:t>
            </a:r>
            <a:r>
              <a:rPr lang="en-US" sz="3200" ker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938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112</Words>
  <Application>Microsoft Office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</vt:lpstr>
      <vt:lpstr>Consolas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404</cp:revision>
  <dcterms:created xsi:type="dcterms:W3CDTF">2011-04-06T04:04:31Z</dcterms:created>
  <dcterms:modified xsi:type="dcterms:W3CDTF">2016-11-17T07:27:10Z</dcterms:modified>
</cp:coreProperties>
</file>