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trích lọc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subString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528" y="1634752"/>
            <a:ext cx="8781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800">
                <a:solidFill>
                  <a:srgbClr val="2A00FF"/>
                </a:solidFill>
                <a:latin typeface="Courier New" panose="02070309020205020404" pitchFamily="49" charset="0"/>
              </a:rPr>
              <a:t>"Xin chào Obama! Tui là Putin"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String s2=s.substring(9);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.println(s2</a:t>
            </a:r>
            <a:r>
              <a:rPr lang="en-US" sz="28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	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Obama! Tui là Putin</a:t>
            </a:r>
          </a:p>
          <a:p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subString có 1 đối số: </a:t>
            </a:r>
          </a:p>
          <a:p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lọc bên phải chuỗi</a:t>
            </a:r>
            <a:endParaRPr lang="en-US" sz="2800" b="1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subString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528" y="1634752"/>
            <a:ext cx="8781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800">
                <a:solidFill>
                  <a:srgbClr val="2A00FF"/>
                </a:solidFill>
                <a:latin typeface="Courier New" panose="02070309020205020404" pitchFamily="49" charset="0"/>
              </a:rPr>
              <a:t>"Xin chào Obama! Tui là Putin"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s3=s.substring(9,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14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.println(s3);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Obama</a:t>
            </a:r>
            <a:endParaRPr lang="en-US" sz="2800" b="1"/>
          </a:p>
          <a:p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subString </a:t>
            </a:r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có </a:t>
            </a:r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2 </a:t>
            </a:r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đối số: </a:t>
            </a:r>
          </a:p>
          <a:p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800" b="1" i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lọc </a:t>
            </a:r>
            <a:r>
              <a:rPr lang="en-US" sz="2800" b="1" i="1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giữa chuỗi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91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58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413</cp:revision>
  <dcterms:created xsi:type="dcterms:W3CDTF">2011-04-06T04:04:31Z</dcterms:created>
  <dcterms:modified xsi:type="dcterms:W3CDTF">2016-11-18T12:34:32Z</dcterms:modified>
</cp:coreProperties>
</file>