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Hàm đổi chuỗi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replace, replaceFirst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replace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replace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320" y="1667144"/>
            <a:ext cx="7978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"Xin chào Obama! Tui là Putin"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l-PL" sz="2400">
                <a:solidFill>
                  <a:srgbClr val="000000"/>
                </a:solidFill>
                <a:latin typeface="Courier New" panose="02070309020205020404" pitchFamily="49" charset="0"/>
              </a:rPr>
              <a:t>s= s.replace(</a:t>
            </a:r>
            <a:r>
              <a:rPr lang="pl-PL" sz="2400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pl-PL" sz="2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l-PL" sz="2400">
                <a:solidFill>
                  <a:srgbClr val="2A00FF"/>
                </a:solidFill>
                <a:latin typeface="Courier New" panose="02070309020205020404" pitchFamily="49" charset="0"/>
              </a:rPr>
              <a:t>"Kim Jong Un"</a:t>
            </a:r>
            <a:r>
              <a:rPr lang="pl-PL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.println(s);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325332" y="3505200"/>
            <a:ext cx="851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fr-FR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Xin </a:t>
            </a:r>
            <a:r>
              <a:rPr lang="fr-FR" sz="2800">
                <a:solidFill>
                  <a:srgbClr val="000000"/>
                </a:solidFill>
                <a:latin typeface="Courier New" panose="02070309020205020404" pitchFamily="49" charset="0"/>
              </a:rPr>
              <a:t>chào Kim Jong Un! Tui là Putin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10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replaceFirst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replaceFirst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7526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String s=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"Obama Xin chào Michelle Obama"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s= s.replaceFirst(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>
                <a:solidFill>
                  <a:srgbClr val="2A00FF"/>
                </a:solidFill>
                <a:latin typeface="Courier New" panose="02070309020205020404" pitchFamily="49" charset="0"/>
              </a:rPr>
              <a:t>"Putin"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.println(s);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751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78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413</cp:revision>
  <dcterms:created xsi:type="dcterms:W3CDTF">2011-04-06T04:04:31Z</dcterms:created>
  <dcterms:modified xsi:type="dcterms:W3CDTF">2016-11-18T12:52:15Z</dcterms:modified>
</cp:coreProperties>
</file>