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5578" autoAdjust="0"/>
  </p:normalViewPr>
  <p:slideViewPr>
    <p:cSldViewPr>
      <p:cViewPr varScale="1">
        <p:scale>
          <a:sx n="94" d="100"/>
          <a:sy n="94" d="100"/>
        </p:scale>
        <p:origin x="4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Hàm xóa khoảng trắng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dư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thừa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trim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490" y="1642713"/>
            <a:ext cx="8358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Tránh người dùng phá bằng cách nhập bừa các khoảng trắng dư thừa 2 </a:t>
            </a:r>
            <a:r>
              <a:rPr lang="en-US" sz="2400" smtClean="0">
                <a:latin typeface="Cambria" panose="02040503050406030204" pitchFamily="18" charset="0"/>
              </a:rPr>
              <a:t>bên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Cách xóa khoảng trắng bên trái chuỗi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Cách xóa khoảng trắng bên phải chuỗi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50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414</cp:revision>
  <dcterms:created xsi:type="dcterms:W3CDTF">2011-04-06T04:04:31Z</dcterms:created>
  <dcterms:modified xsi:type="dcterms:W3CDTF">2016-11-24T17:30:38Z</dcterms:modified>
</cp:coreProperties>
</file>