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Hàm so sánh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compareTo, compareToIgnoreCase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compareTo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So sánh có phân biệt HOA – thường.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0163" y="1634752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s1=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"Hạnh phúc"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s2=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"Giải thoát"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x=s1.compareTo(s2);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88493" y="2971800"/>
            <a:ext cx="8550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Bằng 0 khi s1=s2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&gt;0 khi s1&gt;s2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&lt;0 khi s1&lt;s2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compareToIgnoreCase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So sánh không phân biệt HOA – thường.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493" y="2971800"/>
            <a:ext cx="8550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Bằng 0 khi s1=s2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&gt;0 khi s1&gt;s2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&lt;0 khi s1&lt;s2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1046" y="1615418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s1=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"Hạnh phúc"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s2=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"Hạnh PHÚC"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x=s1.compareToIgnoreCase(s2);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40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95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421</cp:revision>
  <dcterms:created xsi:type="dcterms:W3CDTF">2011-04-06T04:04:31Z</dcterms:created>
  <dcterms:modified xsi:type="dcterms:W3CDTF">2016-11-18T13:30:00Z</dcterms:modified>
</cp:coreProperties>
</file>