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nối và chèn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Nối chuỗi bằng dấu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+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nối chuỗi bằng StringBuilder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chèn chuỗi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Nối chuỗi bằng dấu +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0" y="12192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800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s=s+</a:t>
            </a:r>
            <a:r>
              <a:rPr lang="en-US" sz="2800">
                <a:solidFill>
                  <a:srgbClr val="2A00FF"/>
                </a:solidFill>
                <a:latin typeface="Courier New" panose="02070309020205020404" pitchFamily="49" charset="0"/>
              </a:rPr>
              <a:t>" Putin"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686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05600" cy="508000"/>
            <a:chOff x="789624" y="1191463"/>
            <a:chExt cx="6705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04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nối chuỗi bằng StringBuilder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59987" y="1219200"/>
            <a:ext cx="81676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StringBuilder builder=</a:t>
            </a:r>
            <a:r>
              <a:rPr lang="en-US" sz="2400" b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StringBuilder();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builder.append(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builder.append(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"\t"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builder.append(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builder.append(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"\t"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builder.append(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"Kim Jong Un"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.println(builder.toString());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175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chèn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91152" y="112297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StringBuilder builder=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StringBuilder(</a:t>
            </a:r>
            <a:r>
              <a:rPr lang="en-US" sz="2000" b="1">
                <a:solidFill>
                  <a:srgbClr val="2A00FF"/>
                </a:solidFill>
                <a:latin typeface="Courier New" panose="02070309020205020404" pitchFamily="49" charset="0"/>
              </a:rPr>
              <a:t>"Obama Putin"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builder.insert(6, </a:t>
            </a:r>
            <a:r>
              <a:rPr lang="en-US" sz="2000">
                <a:solidFill>
                  <a:srgbClr val="2A00FF"/>
                </a:solidFill>
                <a:latin typeface="Courier New" panose="02070309020205020404" pitchFamily="49" charset="0"/>
              </a:rPr>
              <a:t>"Kim Jong Un 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.println(builder.toString());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76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102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431</cp:revision>
  <dcterms:created xsi:type="dcterms:W3CDTF">2011-04-06T04:04:31Z</dcterms:created>
  <dcterms:modified xsi:type="dcterms:W3CDTF">2016-11-19T07:55:12Z</dcterms:modified>
</cp:coreProperties>
</file>