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tách chuỗi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tách chuỗi với split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tách chuỗi với Stringtokenizer</a:t>
            </a: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tách chuỗi với split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 version JDK&gt;=1.4 thì có hỗ trợ split để tách chuỗi</a:t>
            </a:r>
          </a:p>
          <a:p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9321" y="1597065"/>
            <a:ext cx="82820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String s=</a:t>
            </a:r>
            <a:r>
              <a:rPr lang="en-US" sz="2400">
                <a:solidFill>
                  <a:srgbClr val="2A00FF"/>
                </a:solidFill>
                <a:latin typeface="Courier New" panose="02070309020205020404" pitchFamily="49" charset="0"/>
              </a:rPr>
              <a:t>"Obama;Putin;Kim Jong Un"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String []arr=s.split(</a:t>
            </a:r>
            <a:r>
              <a:rPr lang="en-US" sz="2400">
                <a:solidFill>
                  <a:srgbClr val="2A00FF"/>
                </a:solidFill>
                <a:latin typeface="Courier New" panose="02070309020205020404" pitchFamily="49" charset="0"/>
              </a:rPr>
              <a:t>";"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(String name: arr)</a:t>
            </a:r>
          </a:p>
          <a:p>
            <a:r>
              <a:rPr lang="en-US" sz="2400" smtClean="0">
                <a:solidFill>
                  <a:srgbClr val="000000"/>
                </a:solidFill>
                <a:latin typeface="Courier New" panose="02070309020205020404" pitchFamily="49" charset="0"/>
              </a:rPr>
              <a:t>	System.</a:t>
            </a:r>
            <a:r>
              <a:rPr lang="en-US" sz="2400" i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400" i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.println(name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519424" y="3505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Obama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Putin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Kim Jong Un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0859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867400" cy="508000"/>
            <a:chOff x="789624" y="1191463"/>
            <a:chExt cx="5867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666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tách chuỗi với Stringtokenizer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 version JDK &lt;1.4 thì sử dụng Stringtokenizer (đã học trong bài các thư viện thường dùng)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</a:t>
            </a:r>
            <a:r>
              <a:rPr lang="en-US" b="1" smtClean="0">
                <a:latin typeface="Cambria" panose="02040503050406030204" pitchFamily="18" charset="0"/>
              </a:rPr>
              <a:t>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91</Words>
  <Application>Microsoft Office PowerPoint</Application>
  <PresentationFormat>On-screen Show (4:3)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436</cp:revision>
  <dcterms:created xsi:type="dcterms:W3CDTF">2011-04-06T04:04:31Z</dcterms:created>
  <dcterms:modified xsi:type="dcterms:W3CDTF">2016-11-19T08:11:17Z</dcterms:modified>
</cp:coreProperties>
</file>