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đổi chữ Hoa - thường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toUpper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toLower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toUpper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6913" y="1295400"/>
            <a:ext cx="8320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 s=</a:t>
            </a:r>
            <a:r>
              <a:rPr lang="en-US" sz="240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"obama"</a:t>
            </a:r>
            <a:r>
              <a:rPr lang="en-US" sz="2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.toUpperCase();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38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toLower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24107"/>
            <a:ext cx="8485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800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.toLowerCase();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431</cp:revision>
  <dcterms:created xsi:type="dcterms:W3CDTF">2011-04-06T04:04:31Z</dcterms:created>
  <dcterms:modified xsi:type="dcterms:W3CDTF">2016-11-19T07:57:50Z</dcterms:modified>
</cp:coreProperties>
</file>