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tách lấy tên bài hát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1 bài hát  có đường dần: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D:/music/bolero/longme.mp3</a:t>
            </a:r>
          </a:p>
          <a:p>
            <a:pPr lvl="0" algn="just">
              <a:buClr>
                <a:srgbClr val="3DC5C5"/>
              </a:buClr>
              <a:buFontTx/>
              <a:buChar char="-"/>
              <a:defRPr/>
            </a:pP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Hãy lấy longme.mp3</a:t>
            </a:r>
          </a:p>
          <a:p>
            <a:pPr lvl="0" algn="just">
              <a:buClr>
                <a:srgbClr val="3DC5C5"/>
              </a:buClr>
              <a:buFontTx/>
              <a:buChar char="-"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Hã</a:t>
            </a: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y lấy longme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40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340</cp:revision>
  <dcterms:created xsi:type="dcterms:W3CDTF">2011-04-06T04:04:31Z</dcterms:created>
  <dcterms:modified xsi:type="dcterms:W3CDTF">2016-11-19T07:58:48Z</dcterms:modified>
</cp:coreProperties>
</file>