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5578" autoAdjust="0"/>
  </p:normalViewPr>
  <p:slideViewPr>
    <p:cSldViewPr>
      <p:cViewPr varScale="1">
        <p:scale>
          <a:sx n="94" d="100"/>
          <a:sy n="94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Kiểm tra chuỗi panlyndrome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36482" y="1094537"/>
            <a:ext cx="81503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Hãy viết phương thức tên Panlyndrome nhận 1 tham số có kiểu String và trả về true nếu tham số là chuỗi panlyndrome (chuỗi </a:t>
            </a:r>
            <a:r>
              <a:rPr lang="en-US" sz="2400" b="1">
                <a:latin typeface="Cambria" panose="02040503050406030204" pitchFamily="18" charset="0"/>
                <a:ea typeface="Calibri" panose="020F0502020204030204" pitchFamily="34" charset="0"/>
              </a:rPr>
              <a:t>panlyndrome</a:t>
            </a: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</a:rPr>
              <a:t> là chuỗi có chuỗi đảo ngược bằng chính nó, ví dụ </a:t>
            </a:r>
            <a:r>
              <a:rPr lang="en-US" sz="2400" b="1" smtClean="0">
                <a:latin typeface="Cambria" panose="02040503050406030204" pitchFamily="18" charset="0"/>
                <a:ea typeface="Calibri" panose="020F0502020204030204" pitchFamily="34" charset="0"/>
              </a:rPr>
              <a:t>madam, radar)</a:t>
            </a:r>
            <a:endParaRPr lang="en-US" sz="2400">
              <a:effectLst/>
              <a:latin typeface="Cambria" panose="020405030504060302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9164"/>
              </p:ext>
            </p:extLst>
          </p:nvPr>
        </p:nvGraphicFramePr>
        <p:xfrm>
          <a:off x="1447800" y="3505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64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5600" y="308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000" y="305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3036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97320" y="30330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83403" y="4114800"/>
            <a:ext cx="2855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i=0</a:t>
            </a:r>
          </a:p>
          <a:p>
            <a:r>
              <a:rPr lang="en-US" smtClean="0"/>
              <a:t>M[0] so sánh M[5-1-0]=M[4]</a:t>
            </a:r>
          </a:p>
          <a:p>
            <a:r>
              <a:rPr lang="en-US" smtClean="0"/>
              <a:t>i=1</a:t>
            </a:r>
          </a:p>
          <a:p>
            <a:r>
              <a:rPr lang="en-US" smtClean="0"/>
              <a:t>M[1] so sánh M[5-1-1]=M[3]</a:t>
            </a:r>
          </a:p>
          <a:p>
            <a:r>
              <a:rPr lang="en-US" smtClean="0"/>
              <a:t>i=2</a:t>
            </a:r>
          </a:p>
          <a:p>
            <a:r>
              <a:rPr lang="en-US" smtClean="0"/>
              <a:t>M[2] so sánh M[5-1-2]=M[2]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101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343</cp:revision>
  <dcterms:created xsi:type="dcterms:W3CDTF">2011-04-06T04:04:31Z</dcterms:created>
  <dcterms:modified xsi:type="dcterms:W3CDTF">2016-11-24T22:59:45Z</dcterms:modified>
</cp:coreProperties>
</file>