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Tối ưu chuỗi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Cho một chuỗi bất kỳ, hãy tối ưu chuỗi theo mô tả: Chuỗi không có khoảng trắng dư thừa, các từ cách nhau bởi 1 khoảng trắng, ký tự đầu của các từ viết HOA</a:t>
            </a: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Vi</a:t>
            </a:r>
            <a:r>
              <a:rPr kumimoji="0" lang="en-US" sz="40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40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Input:</a:t>
            </a:r>
            <a:r>
              <a:rPr lang="en-US" sz="40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“  TRẦN       duY       THAnh  ”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Output: “Trần</a:t>
            </a:r>
            <a:r>
              <a:rPr kumimoji="0" lang="en-US" sz="40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Duy Thanh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”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77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340</cp:revision>
  <dcterms:created xsi:type="dcterms:W3CDTF">2011-04-06T04:04:31Z</dcterms:created>
  <dcterms:modified xsi:type="dcterms:W3CDTF">2016-11-19T08:02:33Z</dcterms:modified>
</cp:coreProperties>
</file>