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bài tập rèn luyện tự giải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1: Viết Game Đoán Số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319" y="1760150"/>
            <a:ext cx="8359879" cy="467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Viết chương trình chơi game đoán số, mô tả game như sau: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Khởi tạo ban đầu người chơi có 5 điểm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Máy tự động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ngẫu nhiên 1 số từ 0-&gt;5 (số này sẽ không xuất ra, chỉ dùng để so sánh với số số mà người chơi đoán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Người chơi đoán số, Nếu đoán đúng thì + 1 điểm vào điểm khởi tạo, ngược lại -1 điểm (Chú ý là có xuất thông báo khi người chơi đoán trúng hay đoán sai)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Khi người chơi không còn điểm nào thì thông báo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Game Over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Nếu người chơi tích lũy được 10 điểm thì thông báo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Congratulations! You Win!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03636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2: Viết chương trình đếm số âm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3" y="1828800"/>
            <a:ext cx="82411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Viết một hàm đặt tên là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NegativeNumberInStrings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String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  str). Hàm này có đối số truyền vào là một chuỗi bất kỳ, Hãy viết lệnh để xuất ra các số nguyên âm trong chuỗi.</a:t>
            </a:r>
          </a:p>
          <a:p>
            <a:pPr algn="just"/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Ví dụ: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 Nếu nhập vào chuỗi “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abc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-5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xyz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-12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k9l--p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” thì hàm phải xuất ra được 2 số nguyên âm đó là -5 và -12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03636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3: Xuất tuổi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3" y="1828800"/>
            <a:ext cx="8241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Viết chương trình cho phép nhập vào ngày tháng năm sinh kiểu chuỗi, dùng SimpleDateFormat để chuyển qua DateTime, sau đó xuất tuổi. Biết rằng tuổi = Năm hiện tại – năm sinh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03636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4: đếm các ký tự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3" y="1828800"/>
            <a:ext cx="8241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Viết chương trình cho phép nhập vào 1 chuỗi. Yêu cầu xuất ra: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IN HOA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 nhiêu chữ in thường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chữ số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ký tự đặc biệt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khoảng trắng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Nguyên Âm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Phụ âm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344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344</cp:revision>
  <dcterms:created xsi:type="dcterms:W3CDTF">2011-04-06T04:04:31Z</dcterms:created>
  <dcterms:modified xsi:type="dcterms:W3CDTF">2016-11-19T08:22:45Z</dcterms:modified>
</cp:coreProperties>
</file>