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50" autoAdjust="0"/>
    <p:restoredTop sz="95578" autoAdjust="0"/>
  </p:normalViewPr>
  <p:slideViewPr>
    <p:cSldViewPr>
      <p:cViewPr varScale="1">
        <p:scale>
          <a:sx n="94" d="100"/>
          <a:sy n="94" d="100"/>
        </p:scale>
        <p:origin x="4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Truy suất và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thao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tác trên mảng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lấy dữ liệu từ mảng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thay đổi dữ liệu trên mảng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xuất dữ liệu mảng: for, for giá trị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lấy dữ liệu từ mảng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Thao tác cơ bản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Truy xuất giá trị 1 phần tử: 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TênMảng[vị _trí_i]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Vị trí của 1 phần tử trong mảng bắt đầu từ 0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Vị_trí_i có giá trị từ 0 đến (số phần tử  - 1)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Lấy chiều dài của mảng: thuộc tính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length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TênMảng.length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pt-BR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1620838" y="4416425"/>
            <a:ext cx="838200" cy="727075"/>
          </a:xfrm>
          <a:prstGeom prst="cube">
            <a:avLst/>
          </a:prstGeom>
          <a:solidFill>
            <a:srgbClr val="0070C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5</a:t>
            </a:r>
          </a:p>
        </p:txBody>
      </p:sp>
      <p:sp>
        <p:nvSpPr>
          <p:cNvPr id="12" name="Cube 11"/>
          <p:cNvSpPr/>
          <p:nvPr/>
        </p:nvSpPr>
        <p:spPr>
          <a:xfrm>
            <a:off x="2306638" y="4416425"/>
            <a:ext cx="838200" cy="727075"/>
          </a:xfrm>
          <a:prstGeom prst="cube">
            <a:avLst/>
          </a:prstGeom>
          <a:solidFill>
            <a:srgbClr val="0070C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8</a:t>
            </a:r>
          </a:p>
        </p:txBody>
      </p:sp>
      <p:sp>
        <p:nvSpPr>
          <p:cNvPr id="13" name="Cube 12"/>
          <p:cNvSpPr/>
          <p:nvPr/>
        </p:nvSpPr>
        <p:spPr>
          <a:xfrm>
            <a:off x="2992438" y="4416425"/>
            <a:ext cx="838200" cy="727075"/>
          </a:xfrm>
          <a:prstGeom prst="cube">
            <a:avLst/>
          </a:prstGeom>
          <a:solidFill>
            <a:srgbClr val="0070C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14" name="Cube 13"/>
          <p:cNvSpPr/>
          <p:nvPr/>
        </p:nvSpPr>
        <p:spPr>
          <a:xfrm>
            <a:off x="3678238" y="4416425"/>
            <a:ext cx="838200" cy="727075"/>
          </a:xfrm>
          <a:prstGeom prst="cube">
            <a:avLst/>
          </a:prstGeom>
          <a:solidFill>
            <a:srgbClr val="0070C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113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Cube 14"/>
          <p:cNvSpPr/>
          <p:nvPr/>
        </p:nvSpPr>
        <p:spPr>
          <a:xfrm>
            <a:off x="4364038" y="4416425"/>
            <a:ext cx="838200" cy="727075"/>
          </a:xfrm>
          <a:prstGeom prst="cube">
            <a:avLst/>
          </a:prstGeom>
          <a:solidFill>
            <a:srgbClr val="0070C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3</a:t>
            </a:r>
          </a:p>
        </p:txBody>
      </p:sp>
      <p:sp>
        <p:nvSpPr>
          <p:cNvPr id="16" name="Cube 15"/>
          <p:cNvSpPr/>
          <p:nvPr/>
        </p:nvSpPr>
        <p:spPr>
          <a:xfrm>
            <a:off x="5049838" y="4416425"/>
            <a:ext cx="838200" cy="727075"/>
          </a:xfrm>
          <a:prstGeom prst="cube">
            <a:avLst/>
          </a:prstGeom>
          <a:solidFill>
            <a:srgbClr val="0070C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2</a:t>
            </a:r>
          </a:p>
        </p:txBody>
      </p:sp>
      <p:sp>
        <p:nvSpPr>
          <p:cNvPr id="17" name="Cube 16"/>
          <p:cNvSpPr/>
          <p:nvPr/>
        </p:nvSpPr>
        <p:spPr>
          <a:xfrm>
            <a:off x="5735638" y="4416425"/>
            <a:ext cx="838200" cy="727075"/>
          </a:xfrm>
          <a:prstGeom prst="cube">
            <a:avLst/>
          </a:prstGeom>
          <a:solidFill>
            <a:srgbClr val="0070C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7</a:t>
            </a:r>
          </a:p>
        </p:txBody>
      </p:sp>
      <p:sp>
        <p:nvSpPr>
          <p:cNvPr id="18" name="Cube 17"/>
          <p:cNvSpPr/>
          <p:nvPr/>
        </p:nvSpPr>
        <p:spPr>
          <a:xfrm>
            <a:off x="6421438" y="4416425"/>
            <a:ext cx="838200" cy="727075"/>
          </a:xfrm>
          <a:prstGeom prst="cube">
            <a:avLst/>
          </a:prstGeom>
          <a:solidFill>
            <a:srgbClr val="0070C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20838" y="4000500"/>
            <a:ext cx="685800" cy="381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06638" y="4000500"/>
            <a:ext cx="685800" cy="381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92438" y="4000500"/>
            <a:ext cx="685800" cy="381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78238" y="4000500"/>
            <a:ext cx="685800" cy="381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64038" y="4000500"/>
            <a:ext cx="685800" cy="381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9838" y="4000500"/>
            <a:ext cx="685800" cy="381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35638" y="4000500"/>
            <a:ext cx="685800" cy="381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21438" y="4000500"/>
            <a:ext cx="685800" cy="381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7</a:t>
            </a: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477838" y="4762500"/>
            <a:ext cx="11384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</a:rPr>
              <a:t>Mảng M</a:t>
            </a: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477838" y="4087813"/>
            <a:ext cx="890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</a:rPr>
              <a:t>Chỉ số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488238" y="4316413"/>
            <a:ext cx="99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</a:rPr>
              <a:t>M[3] ?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488238" y="4773613"/>
            <a:ext cx="14654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</a:rPr>
              <a:t>M.length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sym typeface="Wingdings" panose="05000000000000000000" pitchFamily="2" charset="2"/>
              </a:rPr>
              <a:t>?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5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324600" cy="508000"/>
            <a:chOff x="789624" y="1191463"/>
            <a:chExt cx="6324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123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thay đổi dữ liệu trên mảng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M[i]=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value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M[3]=113</a:t>
            </a:r>
            <a:endParaRPr lang="vi-VN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934200" cy="508000"/>
            <a:chOff x="789624" y="1191463"/>
            <a:chExt cx="6934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733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xuất dữ liệu mảng: for, for giá trị</a:t>
              </a:r>
              <a:endParaRPr lang="en-US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Duyệt và xử lý từng phần tử của mảng: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 (int i = 0; i </a:t>
            </a: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 TênMảng.length; </a:t>
            </a: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i++)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// Xử lý trên phần tử TênMảng[i]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Ví dụ: duyệt và xuất mảng</a:t>
            </a:r>
          </a:p>
          <a:p>
            <a:pPr marL="1257300" marR="0" lvl="2" indent="-34290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int[] M = {1,2,3,4,5};</a:t>
            </a:r>
          </a:p>
          <a:p>
            <a:pPr marL="1257300" marR="0" lvl="2" indent="-34290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 (int i = 0; i &lt; M.length; i++)</a:t>
            </a:r>
          </a:p>
          <a:p>
            <a:pPr marL="1257300" marR="0" lvl="2" indent="-34290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  System.out.println(M[i]);</a:t>
            </a:r>
            <a:endParaRPr kumimoji="0" lang="pt-BR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08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934200" cy="508000"/>
            <a:chOff x="789624" y="1191463"/>
            <a:chExt cx="6934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733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xuất dữ liệu mảng: for, for giá trị</a:t>
              </a:r>
              <a:endParaRPr lang="en-US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Duyệt và xử lý từng phần tử của mảng: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 (int i: TênMảng)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// Xử lý trên phần tử i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Ví dụ: duyệt và xuất mảng</a:t>
            </a:r>
          </a:p>
          <a:p>
            <a:pPr marL="1257300" marR="0" lvl="2" indent="-34290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int[] M = {1,2,3,4,5};</a:t>
            </a:r>
          </a:p>
          <a:p>
            <a:pPr marL="1257300" marR="0" lvl="2" indent="-34290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 (int i: M)</a:t>
            </a:r>
          </a:p>
          <a:p>
            <a:pPr marL="1257300" marR="0" lvl="2" indent="-34290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  System.out.println(i);</a:t>
            </a:r>
            <a:endParaRPr kumimoji="0" lang="pt-BR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3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205</Words>
  <Application>Microsoft Office PowerPoint</Application>
  <PresentationFormat>On-screen Show (4:3)</PresentationFormat>
  <Paragraphs>68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454</cp:revision>
  <dcterms:created xsi:type="dcterms:W3CDTF">2011-04-06T04:04:31Z</dcterms:created>
  <dcterms:modified xsi:type="dcterms:W3CDTF">2016-11-25T03:49:46Z</dcterms:modified>
</cp:coreProperties>
</file>