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Tìm kiếm trên mảng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Tìm 1 phần tử có tồn tại hay không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Tìm các vị trí của phần tử trong mảng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Tìm 1 phần tử có tồn tại hay không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tương tự như duyệt mảng, trong quá trình duyệt ta so sánh, nếu tìm thấy thì dừng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Tìm các vị trí của phần tử trong mảng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tương tự như duyệt mảng, trong quá trình duyệt ta so sánh, nếu tìm thấy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thì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lưu vết lại các vị trí rồi tiến hành tìm tiếp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112</Words>
  <Application>Microsoft Office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453</cp:revision>
  <dcterms:created xsi:type="dcterms:W3CDTF">2011-04-06T04:04:31Z</dcterms:created>
  <dcterms:modified xsi:type="dcterms:W3CDTF">2016-11-19T09:01:39Z</dcterms:modified>
</cp:coreProperties>
</file>