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5" r:id="rId4"/>
    <p:sldId id="268" r:id="rId5"/>
    <p:sldId id="267" r:id="rId6"/>
    <p:sldId id="266" r:id="rId7"/>
    <p:sldId id="269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5" autoAdjust="0"/>
    <p:restoredTop sz="95578" autoAdjust="0"/>
  </p:normalViewPr>
  <p:slideViewPr>
    <p:cSldViewPr>
      <p:cViewPr varScale="1">
        <p:scale>
          <a:sx n="94" d="100"/>
          <a:sy n="94" d="100"/>
        </p:scale>
        <p:origin x="39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mEUE4MG8_b63bmg14n_V1rlLkfyphJ6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Sắp xếp mảng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Sắp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xếp mảng dùng các giải thuật sắp xếp: Bubble Sort, SelectionSort, QuickSort...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Sắp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xếp mảng dựa vào các thư viện có sẵn trong Java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6705600" cy="508000"/>
            <a:chOff x="789624" y="1191463"/>
            <a:chExt cx="6705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504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Sắp xếp mảng dùng các giải thuật sắp xếp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497554" y="1066800"/>
            <a:ext cx="834164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BubbleSort(</a:t>
            </a: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[]M)</a:t>
            </a:r>
          </a:p>
          <a:p>
            <a:r>
              <a:rPr lang="en-US" sz="2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i, j;</a:t>
            </a:r>
          </a:p>
          <a:p>
            <a:r>
              <a:rPr lang="nn-NO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n-NO" sz="2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 = 0; i &lt; </a:t>
            </a:r>
            <a:r>
              <a:rPr lang="nn-NO" sz="2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M.length </a:t>
            </a:r>
            <a:r>
              <a:rPr lang="nn-NO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- 1; i</a:t>
            </a:r>
            <a:r>
              <a:rPr lang="nn-NO" sz="2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nn-NO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nn-NO" sz="2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nn-NO" sz="2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(j = </a:t>
            </a:r>
            <a:r>
              <a:rPr lang="en-US" sz="2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M.length 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- 1; j &gt; i; j--)</a:t>
            </a:r>
          </a:p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(M[j] &lt; M[j - 1])</a:t>
            </a:r>
            <a:r>
              <a:rPr lang="en-US" sz="22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nếu có nghịch thế</a:t>
            </a:r>
            <a:endParaRPr lang="en-US" sz="2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2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 = M[j];</a:t>
            </a:r>
          </a:p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2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M[j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M[j - 1];</a:t>
            </a:r>
          </a:p>
          <a:p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2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M[j 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- 1] = temp;</a:t>
            </a:r>
          </a:p>
          <a:p>
            <a:r>
              <a:rPr lang="en-US" sz="2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}</a:t>
            </a:r>
          </a:p>
          <a:p>
            <a:r>
              <a:rPr lang="en-US" sz="2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r>
              <a:rPr lang="en-US" sz="2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2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1358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6705600" cy="508000"/>
            <a:chOff x="789624" y="1191463"/>
            <a:chExt cx="6705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504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Sắp xếp mảng dùng các giải thuật sắp xếp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477046" y="1143000"/>
            <a:ext cx="843835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SelectionSort(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[]M)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min;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i=0;i&lt;M.length-1;i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min = i;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j=i+1;j&lt;M.length;j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(M[j] &lt; M[min])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min = j;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(min!=i)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= M[i];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M[i] = M[min];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M[min] = temp;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69516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6705600" cy="508000"/>
            <a:chOff x="789624" y="1191463"/>
            <a:chExt cx="6705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504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Sắp xếp mảng dùng các giải thuật sắp xếp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79321" y="1002096"/>
            <a:ext cx="80534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QuickSort(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[]M,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left,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right)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(left &gt;= right)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pivot = M[(left + right) / 2]; 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left, j = right 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(M[i] &lt; pivot) i++;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(M[j] &gt; pivot) j--;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&lt;= j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= M[i];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M[i] = M[j];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M[j] = temp;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i++;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j--;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 j);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QuickSort(M,left, j);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QuickSort(M,i,right);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4400"/>
          </a:p>
        </p:txBody>
      </p:sp>
      <p:sp>
        <p:nvSpPr>
          <p:cNvPr id="12" name="Rectangle 11"/>
          <p:cNvSpPr/>
          <p:nvPr/>
        </p:nvSpPr>
        <p:spPr>
          <a:xfrm>
            <a:off x="4724400" y="4419600"/>
            <a:ext cx="411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M = 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{100,3,60,35,2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QuickSort(M,0,M.length-1);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5465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6781800" cy="508000"/>
            <a:chOff x="789624" y="1191463"/>
            <a:chExt cx="6781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580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Sắp xếp mảng dựa vào các thư viện có sẵn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36704" y="1219200"/>
            <a:ext cx="87310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sz="2400" b="1" kern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sz="2400" b="1" kern="0" smtClean="0">
                <a:solidFill>
                  <a:srgbClr val="000000"/>
                </a:solidFill>
                <a:latin typeface="Consolas" panose="020B0609020204030204" pitchFamily="49" charset="0"/>
              </a:rPr>
              <a:t>M[] </a:t>
            </a:r>
            <a:r>
              <a:rPr lang="en-US" sz="2400" b="1" kern="0">
                <a:solidFill>
                  <a:srgbClr val="000000"/>
                </a:solidFill>
                <a:latin typeface="Consolas" panose="020B0609020204030204" pitchFamily="49" charset="0"/>
              </a:rPr>
              <a:t>= { 2, 5, -2, 6, -3, 8, 0, 7, -9, 4 };</a:t>
            </a:r>
          </a:p>
          <a:p>
            <a:pPr lvl="0" fontAlgn="base"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vi-VN" sz="2400" b="1" kern="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kern="0">
                <a:solidFill>
                  <a:srgbClr val="FF0000"/>
                </a:solidFill>
                <a:latin typeface="Consolas" panose="020B0609020204030204" pitchFamily="49" charset="0"/>
              </a:rPr>
              <a:t>Sắp xếp mảng số nguyên</a:t>
            </a:r>
            <a:endParaRPr lang="vi-VN" sz="2400" b="1" ker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0" fontAlgn="base"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sz="2400" b="1" kern="0" smtClean="0">
                <a:solidFill>
                  <a:srgbClr val="2B91AF"/>
                </a:solidFill>
                <a:latin typeface="Consolas" panose="020B0609020204030204" pitchFamily="49" charset="0"/>
              </a:rPr>
              <a:t>Arrays.sort</a:t>
            </a:r>
            <a:r>
              <a:rPr lang="en-US" sz="2400" b="1" kern="0" smtClean="0">
                <a:solidFill>
                  <a:srgbClr val="000000"/>
                </a:solidFill>
                <a:latin typeface="Consolas" panose="020B0609020204030204" pitchFamily="49" charset="0"/>
              </a:rPr>
              <a:t>(M);</a:t>
            </a:r>
            <a:endParaRPr lang="en-US" sz="2400" b="1" ker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33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6781800" cy="508000"/>
            <a:chOff x="789624" y="1191463"/>
            <a:chExt cx="6781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580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Giới thiệu youtube giải thuật sắp xếp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36704" y="1219200"/>
            <a:ext cx="8731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sz="2400" b="1" kern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https</a:t>
            </a:r>
            <a:r>
              <a:rPr lang="en-US" sz="2400" b="1" kern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://</a:t>
            </a:r>
            <a:r>
              <a:rPr lang="en-US" sz="2400" b="1" kern="0" smtClean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www.youtube.com/playlist?list=PLmEUE4MG8_b63bmg14n_V1rlLkfyphJ6l</a:t>
            </a:r>
            <a:r>
              <a:rPr lang="en-US" sz="2400" b="1" kern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b="1" ker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76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420</Words>
  <Application>Microsoft Office PowerPoint</Application>
  <PresentationFormat>On-screen Show (4:3)</PresentationFormat>
  <Paragraphs>73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</vt:lpstr>
      <vt:lpstr>Consolas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470</cp:revision>
  <dcterms:created xsi:type="dcterms:W3CDTF">2011-04-06T04:04:31Z</dcterms:created>
  <dcterms:modified xsi:type="dcterms:W3CDTF">2016-11-25T04:34:32Z</dcterms:modified>
</cp:coreProperties>
</file>