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hạn chế của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84470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2150" marR="0" lvl="1" indent="-58420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2000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Mảng có kích cỡ và số chiều cố định nên khó khăn trong việc mở rộng ứng dụng.</a:t>
            </a:r>
          </a:p>
          <a:p>
            <a:pPr marL="692150" marR="0" lvl="1" indent="-58420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2000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Các phần tử được đặt và tham chiếu một cách liên tiếp nhau trong bộ nhớ nên khó khăn cho việc xóa một phần tử ra khỏi mảng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.</a:t>
            </a:r>
            <a:endParaRPr kumimoji="0" lang="en-US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692150" marR="0" lvl="1" indent="-58420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2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Giải thích trường hợp xóa, chèn giữa, thêm vượt quá kích thước mảng</a:t>
            </a:r>
            <a:endParaRPr kumimoji="0" lang="vi-V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82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459</cp:revision>
  <dcterms:created xsi:type="dcterms:W3CDTF">2011-04-06T04:04:31Z</dcterms:created>
  <dcterms:modified xsi:type="dcterms:W3CDTF">2016-11-19T09:07:29Z</dcterms:modified>
</cp:coreProperties>
</file>