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tập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rèn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luyện về mảng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7810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Nhập vào một mảng ngẫu nhiên N số, sau đó:</a:t>
            </a:r>
          </a:p>
          <a:p>
            <a:pPr marL="457200" indent="-457200" algn="just">
              <a:buFontTx/>
              <a:buChar char="-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Xuất toàn bộ mảng</a:t>
            </a:r>
          </a:p>
          <a:p>
            <a:pPr marL="457200" indent="-457200" algn="just">
              <a:buFontTx/>
              <a:buChar char="-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Tính tổng mảng</a:t>
            </a:r>
          </a:p>
          <a:p>
            <a:pPr marL="457200" indent="-457200" algn="just">
              <a:buFontTx/>
              <a:buChar char="-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Với K là 1 số nhập từ bàn phím, hỏi k xuất hiện bao nhiêu lần</a:t>
            </a:r>
          </a:p>
          <a:p>
            <a:pPr marL="457200" indent="-457200" algn="just">
              <a:buFontTx/>
              <a:buChar char="-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Tìm phần tử lớn nhất</a:t>
            </a:r>
          </a:p>
          <a:p>
            <a:pPr marL="457200" indent="-457200" algn="just">
              <a:buFontTx/>
              <a:buChar char="-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Tìm phần tử nhỏ nhất</a:t>
            </a:r>
          </a:p>
          <a:p>
            <a:pPr marL="457200" indent="-457200" algn="just">
              <a:buFontTx/>
              <a:buChar char="-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Xuất các số nguyên tố</a:t>
            </a:r>
          </a:p>
          <a:p>
            <a:pPr marL="457200" indent="-457200" algn="just">
              <a:buFontTx/>
              <a:buChar char="-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Sắp xếp mảng tăng dần</a:t>
            </a:r>
          </a:p>
          <a:p>
            <a:pPr marL="457200" indent="-457200" algn="just">
              <a:buFontTx/>
              <a:buChar char="-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Sắp xếp mảng giảm dần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81</Words>
  <Application>Microsoft Office PowerPoint</Application>
  <PresentationFormat>On-screen Show (4:3)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Cambria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460</cp:revision>
  <dcterms:created xsi:type="dcterms:W3CDTF">2011-04-06T04:04:31Z</dcterms:created>
  <dcterms:modified xsi:type="dcterms:W3CDTF">2016-11-19T09:18:22Z</dcterms:modified>
</cp:coreProperties>
</file>