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4" r:id="rId3"/>
    <p:sldId id="265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6" autoAdjust="0"/>
    <p:restoredTop sz="95578" autoAdjust="0"/>
  </p:normalViewPr>
  <p:slideViewPr>
    <p:cSldViewPr>
      <p:cViewPr varScale="1">
        <p:scale>
          <a:sx n="94" d="100"/>
          <a:sy n="94" d="100"/>
        </p:scale>
        <p:origin x="61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 bài tập </a:t>
            </a: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tự rèn luyện về mảng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u="sng" smtClean="0">
                <a:solidFill>
                  <a:srgbClr val="002060"/>
                </a:solidFill>
                <a:latin typeface="Cambria" panose="02040503050406030204" pitchFamily="18" charset="0"/>
              </a:rPr>
              <a:t>Bài 1:</a:t>
            </a:r>
          </a:p>
          <a:p>
            <a:pPr algn="just"/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Nhập vào 1 mảng N số ngẫu nhiên KHÔNG TRÙNG NHAU</a:t>
            </a:r>
          </a:p>
          <a:p>
            <a:pPr algn="just"/>
            <a:r>
              <a:rPr lang="en-US" sz="2800" u="sng" smtClean="0">
                <a:solidFill>
                  <a:srgbClr val="002060"/>
                </a:solidFill>
                <a:latin typeface="Cambria" panose="02040503050406030204" pitchFamily="18" charset="0"/>
              </a:rPr>
              <a:t>Bài 2:</a:t>
            </a:r>
          </a:p>
          <a:p>
            <a:pPr algn="just"/>
            <a:r>
              <a:rPr lang="vi-VN" sz="2800">
                <a:solidFill>
                  <a:srgbClr val="002060"/>
                </a:solidFill>
                <a:latin typeface="Cambria" panose="02040503050406030204" pitchFamily="18" charset="0"/>
              </a:rPr>
              <a:t>Viết chương trình nhập vào một dãy các số theo thứ  tự tăng, </a:t>
            </a: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nếu </a:t>
            </a:r>
            <a:r>
              <a:rPr lang="vi-VN" sz="2800">
                <a:solidFill>
                  <a:srgbClr val="002060"/>
                </a:solidFill>
                <a:latin typeface="Cambria" panose="02040503050406030204" pitchFamily="18" charset="0"/>
              </a:rPr>
              <a:t>nhập sai quy cách thì yêu cầu nhập lại. In dãy số sau khi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đã </a:t>
            </a: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nhập </a:t>
            </a: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xon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: </a:t>
            </a:r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algn="just"/>
            <a:r>
              <a:rPr lang="en-US" sz="2800" u="sng" smtClean="0">
                <a:solidFill>
                  <a:srgbClr val="002060"/>
                </a:solidFill>
                <a:latin typeface="Cambria" panose="02040503050406030204" pitchFamily="18" charset="0"/>
              </a:rPr>
              <a:t>Bài 3:</a:t>
            </a:r>
          </a:p>
          <a:p>
            <a:pPr algn="just"/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Viết </a:t>
            </a:r>
            <a:r>
              <a:rPr lang="vi-VN" sz="2800">
                <a:solidFill>
                  <a:srgbClr val="002060"/>
                </a:solidFill>
                <a:latin typeface="Cambria" panose="02040503050406030204" pitchFamily="18" charset="0"/>
              </a:rPr>
              <a:t>chương trình nhập vào một dãy n số thực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M</a:t>
            </a: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[0</a:t>
            </a:r>
            <a:r>
              <a:rPr lang="vi-VN" sz="2800">
                <a:solidFill>
                  <a:srgbClr val="002060"/>
                </a:solidFill>
                <a:latin typeface="Cambria" panose="02040503050406030204" pitchFamily="18" charset="0"/>
              </a:rPr>
              <a:t>],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M</a:t>
            </a: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[1</a:t>
            </a:r>
            <a:r>
              <a:rPr lang="vi-VN" sz="2800">
                <a:solidFill>
                  <a:srgbClr val="002060"/>
                </a:solidFill>
                <a:latin typeface="Cambria" panose="02040503050406030204" pitchFamily="18" charset="0"/>
              </a:rPr>
              <a:t>],...,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M</a:t>
            </a: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[n-1</a:t>
            </a:r>
            <a:r>
              <a:rPr lang="vi-VN" sz="2800">
                <a:solidFill>
                  <a:srgbClr val="002060"/>
                </a:solidFill>
                <a:latin typeface="Cambria" panose="02040503050406030204" pitchFamily="18" charset="0"/>
              </a:rPr>
              <a:t>], sắp xếp dãy số theo thứ tự giảm dần. Xuất ra dãy số sau </a:t>
            </a: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khi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sắp </a:t>
            </a:r>
            <a:r>
              <a:rPr lang="vi-VN" sz="2800">
                <a:solidFill>
                  <a:srgbClr val="002060"/>
                </a:solidFill>
                <a:latin typeface="Cambria" panose="02040503050406030204" pitchFamily="18" charset="0"/>
              </a:rPr>
              <a:t>xếp.</a:t>
            </a:r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u="sng" smtClean="0">
                <a:solidFill>
                  <a:srgbClr val="002060"/>
                </a:solidFill>
                <a:latin typeface="Cambria" panose="02040503050406030204" pitchFamily="18" charset="0"/>
              </a:rPr>
              <a:t>Bài 4:</a:t>
            </a:r>
          </a:p>
        </p:txBody>
      </p:sp>
      <p:sp>
        <p:nvSpPr>
          <p:cNvPr id="8" name="Rectangle 7"/>
          <p:cNvSpPr/>
          <p:nvPr/>
        </p:nvSpPr>
        <p:spPr>
          <a:xfrm>
            <a:off x="333293" y="1574286"/>
            <a:ext cx="84096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Cambria" panose="02040503050406030204" pitchFamily="18" charset="0"/>
              </a:rPr>
              <a:t>Viết chương trình nhập vào một mảng số tự nhiên. Hãy xuất </a:t>
            </a:r>
            <a:r>
              <a:rPr lang="en-US" sz="2400" smtClean="0">
                <a:latin typeface="Cambria" panose="02040503050406030204" pitchFamily="18" charset="0"/>
              </a:rPr>
              <a:t>ra màn </a:t>
            </a:r>
            <a:r>
              <a:rPr lang="en-US" sz="2400">
                <a:latin typeface="Cambria" panose="02040503050406030204" pitchFamily="18" charset="0"/>
              </a:rPr>
              <a:t>hình: </a:t>
            </a:r>
          </a:p>
          <a:p>
            <a:r>
              <a:rPr lang="en-US" sz="2400">
                <a:latin typeface="Cambria" panose="02040503050406030204" pitchFamily="18" charset="0"/>
              </a:rPr>
              <a:t>- Dòng 1 : gồm các số lẻ, tổng cộng có bao nhiêu </a:t>
            </a:r>
            <a:r>
              <a:rPr lang="en-US" sz="2400" smtClean="0">
                <a:latin typeface="Cambria" panose="02040503050406030204" pitchFamily="18" charset="0"/>
              </a:rPr>
              <a:t>số lẻ</a:t>
            </a:r>
            <a:r>
              <a:rPr lang="en-US" sz="2400">
                <a:latin typeface="Cambria" panose="02040503050406030204" pitchFamily="18" charset="0"/>
              </a:rPr>
              <a:t>. </a:t>
            </a:r>
          </a:p>
          <a:p>
            <a:r>
              <a:rPr lang="en-US" sz="2400">
                <a:latin typeface="Cambria" panose="02040503050406030204" pitchFamily="18" charset="0"/>
              </a:rPr>
              <a:t>- Dòng 2 : gồm các số chẵn, tổng cộng có bao nhiêu số chẵn. </a:t>
            </a:r>
          </a:p>
          <a:p>
            <a:r>
              <a:rPr lang="en-US" sz="2400">
                <a:latin typeface="Cambria" panose="02040503050406030204" pitchFamily="18" charset="0"/>
              </a:rPr>
              <a:t>- Dòng 3 : gồm các số nguyên tố. </a:t>
            </a:r>
          </a:p>
          <a:p>
            <a:r>
              <a:rPr lang="en-US" sz="2400" smtClean="0">
                <a:latin typeface="Cambria" panose="02040503050406030204" pitchFamily="18" charset="0"/>
              </a:rPr>
              <a:t>- Dòng </a:t>
            </a:r>
            <a:r>
              <a:rPr lang="en-US" sz="2400">
                <a:latin typeface="Cambria" panose="02040503050406030204" pitchFamily="18" charset="0"/>
              </a:rPr>
              <a:t>4 : gồm các số không phải là số nguyên tố. </a:t>
            </a:r>
            <a:endParaRPr lang="en-US" sz="2400" smtClean="0">
              <a:latin typeface="Cambria" panose="02040503050406030204" pitchFamily="18" charset="0"/>
            </a:endParaRPr>
          </a:p>
          <a:p>
            <a:r>
              <a:rPr lang="en-US" sz="2400" smtClean="0">
                <a:latin typeface="Cambria" panose="02040503050406030204" pitchFamily="18" charset="0"/>
              </a:rPr>
              <a:t>M[] ={3,6,7,8,11,17,2,90,2,5,4,5,8}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sz="2400" smtClean="0">
                <a:latin typeface="Cambria" panose="02040503050406030204" pitchFamily="18" charset="0"/>
                <a:sym typeface="Wingdings" panose="05000000000000000000" pitchFamily="2" charset="2"/>
              </a:rPr>
              <a:t>3, 7, 11,17, 5(2) 6 số lẻ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endParaRPr lang="en-US" sz="24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54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213</Words>
  <Application>Microsoft Office PowerPoint</Application>
  <PresentationFormat>On-screen Show (4:3)</PresentationFormat>
  <Paragraphs>22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Cambria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463</cp:revision>
  <dcterms:created xsi:type="dcterms:W3CDTF">2011-04-06T04:04:31Z</dcterms:created>
  <dcterms:modified xsi:type="dcterms:W3CDTF">2016-11-26T00:35:39Z</dcterms:modified>
</cp:coreProperties>
</file>