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5578" autoAdjust="0"/>
  </p:normalViewPr>
  <p:slideViewPr>
    <p:cSldViewPr>
      <p:cViewPr varScale="1">
        <p:scale>
          <a:sx n="94" d="100"/>
          <a:sy n="94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Lý do sử dụng collection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Collection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là gì?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khắc phục hạn chế của Mảng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Collection là gì?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Collection</a:t>
            </a:r>
            <a:r>
              <a:rPr kumimoji="0" lang="en-US" sz="28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bản chất là tập các lớp dùng để lưu trữ danh sách và có khả năng tự co giãn khi danh sách thay đổi: Thêm , sửa, xóa, chèn…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Hai lớp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Collection thường được sử dụng nhiều nhất là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ArrayList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và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HashMap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khắc phục hạn chế của Mảng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27384" y="1094537"/>
            <a:ext cx="8235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giải quyết hạn chế của mảng ta dùng collection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Những hạn chế gì???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104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467</cp:revision>
  <dcterms:created xsi:type="dcterms:W3CDTF">2011-04-06T04:04:31Z</dcterms:created>
  <dcterms:modified xsi:type="dcterms:W3CDTF">2016-11-26T02:41:33Z</dcterms:modified>
</cp:coreProperties>
</file>