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3" autoAdjust="0"/>
    <p:restoredTop sz="95578" autoAdjust="0"/>
  </p:normalViewPr>
  <p:slideViewPr>
    <p:cSldViewPr>
      <p:cViewPr varScale="1">
        <p:scale>
          <a:sx n="94" d="100"/>
          <a:sy n="94" d="100"/>
        </p:scale>
        <p:origin x="4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sử dụng HashMap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HashMap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Giới thiệu về HashMap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GB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Là ki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ể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u t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ậ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 h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ợ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 t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ừ đ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ể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n, HashMap cho phép truy xu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ấ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 tr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ự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 ti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ế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 t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ớ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i m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ộ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 đối tượng b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ằ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ng khoá duy nh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ấ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 c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ủ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 nó. C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ả 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hai khoá và đối tượng có thể thuộc bất cứ kiểu nào.</a:t>
            </a:r>
          </a:p>
        </p:txBody>
      </p:sp>
    </p:spTree>
    <p:extLst>
      <p:ext uri="{BB962C8B-B14F-4D97-AF65-F5344CB8AC3E}">
        <p14:creationId xmlns:p14="http://schemas.microsoft.com/office/powerpoint/2010/main" val="30872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HashMap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phương thức </a:t>
            </a: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khởi tạo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HashMap()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HashMap(Collection c)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HashMap(int capacity)</a:t>
            </a:r>
          </a:p>
        </p:txBody>
      </p:sp>
    </p:spTree>
    <p:extLst>
      <p:ext uri="{BB962C8B-B14F-4D97-AF65-F5344CB8AC3E}">
        <p14:creationId xmlns:p14="http://schemas.microsoft.com/office/powerpoint/2010/main" val="12909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HashMap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Các phương thức chính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put(Object key, Object value)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get(Object key)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remove(Object key)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containsKey(Object key)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containsValue(Object value)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size()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isEmpty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6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HashMap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53376" y="1170737"/>
            <a:ext cx="85620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HashMap&lt;Integer, String&gt;map</a:t>
            </a: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HashMap&lt;Integer, String&gt;();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map.put(1, 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"Trần Duy Thanh"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map.put(2, 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"Nguyễn Văn Hùng"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map.put(3, 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"Đỗ Công Thành"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vi-VN" sz="2400">
                <a:solidFill>
                  <a:srgbClr val="000000"/>
                </a:solidFill>
                <a:latin typeface="Courier New" panose="02070309020205020404" pitchFamily="49" charset="0"/>
              </a:rPr>
              <a:t>map.put(4, </a:t>
            </a:r>
            <a:r>
              <a:rPr lang="vi-VN" sz="2400">
                <a:solidFill>
                  <a:srgbClr val="2A00FF"/>
                </a:solidFill>
                <a:latin typeface="Courier New" panose="02070309020205020404" pitchFamily="49" charset="0"/>
              </a:rPr>
              <a:t>"Nguyễn Cẩm Hương"</a:t>
            </a:r>
            <a:r>
              <a:rPr lang="vi-VN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map.put(5, 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"Phạm Thị Xuân Diệu"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410242" y="4083921"/>
            <a:ext cx="8361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400" u="sng">
                <a:solidFill>
                  <a:srgbClr val="000000"/>
                </a:solidFill>
                <a:latin typeface="Courier New" panose="02070309020205020404" pitchFamily="49" charset="0"/>
              </a:rPr>
              <a:t>ten=map.get(1);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(map.containsKey(6)==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	map.put(6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"Obama"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348064" y="5284250"/>
            <a:ext cx="8485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Collection&lt;String&gt;dsTen= map.values();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2400" b="1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x : dsTen)</a:t>
            </a:r>
          </a:p>
          <a:p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sz="2400" i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400" i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x</a:t>
            </a:r>
            <a:r>
              <a:rPr lang="en-US" sz="2400" i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7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145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475</cp:revision>
  <dcterms:created xsi:type="dcterms:W3CDTF">2011-04-06T04:04:31Z</dcterms:created>
  <dcterms:modified xsi:type="dcterms:W3CDTF">2016-11-26T03:29:02Z</dcterms:modified>
</cp:coreProperties>
</file>