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về HashMap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Sử dụng HashMap &lt;Integer,String&gt; để lưu danh sách các cuốn sách cùng với mã của nó, sau đó: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Thêm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Xuất danh sách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Sửa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Xóa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kiếm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459</cp:revision>
  <dcterms:created xsi:type="dcterms:W3CDTF">2011-04-06T04:04:31Z</dcterms:created>
  <dcterms:modified xsi:type="dcterms:W3CDTF">2016-11-26T04:13:59Z</dcterms:modified>
</cp:coreProperties>
</file>