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 về ArrayList và HashMap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125244"/>
            <a:ext cx="805349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419350" algn="l"/>
              </a:tabLst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tập 1 :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 Viết chương trình quản lý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Tên Sinh Viên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dưới dạng console, yêu cầu sử dụng 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ArrayList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thực hiện các chức năng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sau (tạo menu):</a:t>
            </a: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Thêm Sinh viên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Xuất danh sách sinh viên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Sửa Sinh Viên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Xóa Sinh viên chứa tên bất kỳ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Tìm Sinh viên mà tên có chữ An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Sắp xếp Sinh Viên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Xuất ra số lượng sinh viên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419350" algn="l"/>
              </a:tabLst>
            </a:pP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55210" y="1129794"/>
            <a:ext cx="8260190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419350" algn="l"/>
              </a:tabLst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tập 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 Viết chương trình quản lý sinh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viên (mã, Tên)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dưới dạng console, yêu cầu sử dụng 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HashMap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thực hiện các chức năng sau (thông tin sinh viên bao gồm : mã số sinh viên, họ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tên) :</a:t>
            </a: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Thêm Sinh viên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Xuất danh sách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sinh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viên – Theo mã và tên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Sửa Sinh Viên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Xóa Sinh viên chứa tên bất kỳ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Tìm Sinh viên mà tên cho chữ An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Xuất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ra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Các mã sinh viên(chỉ mã)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Xuất ra Các tên Sinh viên(chỉ tên)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192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467</cp:revision>
  <dcterms:created xsi:type="dcterms:W3CDTF">2011-04-06T04:04:31Z</dcterms:created>
  <dcterms:modified xsi:type="dcterms:W3CDTF">2016-11-26T04:49:25Z</dcterms:modified>
</cp:coreProperties>
</file>