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loại phương thức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ervice method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upport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ervice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&amp; Support Method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ervice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ethod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là các phương thức 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để cung cấp ra ngoài cho các đối tượng sư dụng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Support Method là các phương thức 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dùng để hỗ trợ cho các Service method. Các đối tượng ở ngoài không thể truy suất tới các Support Method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Ví dụ: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50888" y="1011195"/>
            <a:ext cx="8388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TamGiac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canhA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canhB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canhC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chuVi()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canhA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canhB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canhC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nuaChuVi()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chuVi()/2;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dienTich()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p=nuaChuVi();</a:t>
            </a:r>
          </a:p>
          <a:p>
            <a:pPr lvl="2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Math.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sqrt(p*(p-</a:t>
            </a:r>
            <a:r>
              <a:rPr 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canhA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)*(p-</a:t>
            </a:r>
            <a:r>
              <a:rPr 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canhB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)*(p-</a:t>
            </a:r>
            <a:r>
              <a:rPr 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canhC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137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483</cp:revision>
  <dcterms:created xsi:type="dcterms:W3CDTF">2011-04-06T04:04:31Z</dcterms:created>
  <dcterms:modified xsi:type="dcterms:W3CDTF">2016-11-20T00:15:45Z</dcterms:modified>
</cp:coreProperties>
</file>