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Overloading method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Khái niệm về Overloading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Lợi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ích của Overloading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cài đặt Overloading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sử dụng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Overloading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Parameter list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Overloading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đặc điểm </a:t>
            </a: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trong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cùng 1 lớp có nhiều phương thức cùng tên nhưng khác nhau về Signature.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Signature bao gồm: Số lượng các đối số hoặc kiểu dữ liệu các đối số hoặc thứ tự các đối số.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Kiểu dữ liệu trả về không được tính vào signature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Lợi ích của Overloading là </a:t>
            </a:r>
            <a:r>
              <a:rPr lang="en-US" sz="2800" kern="0" smtClean="0">
                <a:solidFill>
                  <a:srgbClr val="FF0000"/>
                </a:solidFill>
                <a:latin typeface="Cambria" panose="02040503050406030204" pitchFamily="18" charset="0"/>
              </a:rPr>
              <a:t>khả năng tái sử dụng lại phương thức và giúp việc gọi hàm “uyển chuyển”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Constructor là trường hợp đặc biệt của Overloading Method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Overloading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5776" y="1297337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float tryMe(int 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return x + .375;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5776" y="3178524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float tryMe(int x, float 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return x*y;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72976" y="1927574"/>
            <a:ext cx="3841750" cy="869950"/>
            <a:chOff x="3216" y="1756"/>
            <a:chExt cx="2420" cy="54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result = tryMe(25, 4.32)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8000"/>
                  </a:solidFill>
                  <a:latin typeface="Verdana" panose="020B0604030504040204" pitchFamily="34" charset="0"/>
                </a:rPr>
                <a:t>Invocation</a:t>
              </a:r>
              <a:endParaRPr lang="en-US">
                <a:solidFill>
                  <a:srgbClr val="008000"/>
                </a:solidFill>
                <a:latin typeface="Verdana" panose="020B0604030504040204" pitchFamily="34" charset="0"/>
              </a:endParaRPr>
            </a:p>
          </p:txBody>
        </p:sp>
      </p:grpSp>
      <p:cxnSp>
        <p:nvCxnSpPr>
          <p:cNvPr id="15" name="AutoShape 13"/>
          <p:cNvCxnSpPr>
            <a:cxnSpLocks noChangeShapeType="1"/>
            <a:stCxn id="13" idx="2"/>
            <a:endCxn id="11" idx="3"/>
          </p:cNvCxnSpPr>
          <p:nvPr/>
        </p:nvCxnSpPr>
        <p:spPr bwMode="auto">
          <a:xfrm rot="5400000">
            <a:off x="5603238" y="2872137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58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Overloading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Ví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dụ </a:t>
            </a: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Tái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sử dụng Constructor: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595021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 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smtClean="0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=hoTen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hoTen,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diem)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(hoTen);</a:t>
            </a:r>
          </a:p>
          <a:p>
            <a:pPr lvl="2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=diem;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32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Parameter list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Java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cung cấp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một loại phương thức đặc biệt đó là Parameter List, cũng là một trường hợp đặc biệt của Overloading Method.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có thể truyền bao nhiêu đối số kiểu int vào cho phương thức Sum cũng được.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26670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…arr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0;</a:t>
            </a: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arr)</a:t>
            </a: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x;</a:t>
            </a: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s;</a:t>
            </a: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800"/>
          </a:p>
        </p:txBody>
      </p:sp>
      <p:sp>
        <p:nvSpPr>
          <p:cNvPr id="12" name="Rectangle 11"/>
          <p:cNvSpPr/>
          <p:nvPr/>
        </p:nvSpPr>
        <p:spPr>
          <a:xfrm>
            <a:off x="6373975" y="3767137"/>
            <a:ext cx="2084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Sum(1, 2, 4</a:t>
            </a:r>
            <a:r>
              <a:rPr 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Sum(1, </a:t>
            </a:r>
            <a:r>
              <a:rPr 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5, -8,2)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278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Courier New</vt:lpstr>
      <vt:lpstr>Times New Roman</vt:lpstr>
      <vt:lpstr>Verdana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493</cp:revision>
  <dcterms:created xsi:type="dcterms:W3CDTF">2011-04-06T04:04:31Z</dcterms:created>
  <dcterms:modified xsi:type="dcterms:W3CDTF">2016-11-20T00:25:11Z</dcterms:modified>
</cp:coreProperties>
</file>