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7" r:id="rId4"/>
    <p:sldId id="268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Tham chiếu this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Instance variable và local variable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this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là gì?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Ứng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dụng của this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Instance variable và local variable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Instance </a:t>
            </a:r>
            <a:r>
              <a:rPr lang="en-US" sz="2800" b="1" smtClean="0">
                <a:solidFill>
                  <a:srgbClr val="002060"/>
                </a:solidFill>
                <a:latin typeface="Cambria" panose="02040503050406030204" pitchFamily="18" charset="0"/>
              </a:rPr>
              <a:t>variable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là các thuộc tính, các biến khai báo ngoài lớp. Toàn bộ các hàm trong lớp điều có thể truy suất được.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smtClean="0">
                <a:solidFill>
                  <a:srgbClr val="002060"/>
                </a:solidFill>
                <a:latin typeface="Cambria" panose="02040503050406030204" pitchFamily="18" charset="0"/>
              </a:rPr>
              <a:t>Local variable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là các biến được khai báo trong đối số của hàm hoặc nội dung hàm. Chỉ có hàm này mới truy suất được các biến local variable của nó</a:t>
            </a:r>
            <a:endParaRPr lang="en-US" sz="2800" b="1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Instance variable và local variable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39894" y="1099086"/>
            <a:ext cx="829930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SinhVien {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2400" b="1" u="sng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u="sng">
                <a:solidFill>
                  <a:srgbClr val="0000C0"/>
                </a:solidFill>
                <a:latin typeface="Courier New" panose="02070309020205020404" pitchFamily="49" charset="0"/>
              </a:rPr>
              <a:t>diem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SinhVien(String hoTen)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=hoTen;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SinhVien(String hoTen,</a:t>
            </a:r>
            <a:r>
              <a:rPr lang="en-US" sz="2400" b="1" u="sng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 diem)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(hoTen);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x=6;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>
                <a:solidFill>
                  <a:srgbClr val="0000C0"/>
                </a:solidFill>
                <a:latin typeface="Courier New" panose="02070309020205020404" pitchFamily="49" charset="0"/>
              </a:rPr>
              <a:t>diem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=diem;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790364" y="3521122"/>
            <a:ext cx="1064526" cy="627797"/>
          </a:xfrm>
          <a:custGeom>
            <a:avLst/>
            <a:gdLst>
              <a:gd name="connsiteX0" fmla="*/ 68239 w 1064526"/>
              <a:gd name="connsiteY0" fmla="*/ 136478 h 627797"/>
              <a:gd name="connsiteX1" fmla="*/ 245660 w 1064526"/>
              <a:gd name="connsiteY1" fmla="*/ 81887 h 627797"/>
              <a:gd name="connsiteX2" fmla="*/ 600502 w 1064526"/>
              <a:gd name="connsiteY2" fmla="*/ 0 h 627797"/>
              <a:gd name="connsiteX3" fmla="*/ 968991 w 1064526"/>
              <a:gd name="connsiteY3" fmla="*/ 13648 h 627797"/>
              <a:gd name="connsiteX4" fmla="*/ 1037230 w 1064526"/>
              <a:gd name="connsiteY4" fmla="*/ 81887 h 627797"/>
              <a:gd name="connsiteX5" fmla="*/ 1064526 w 1064526"/>
              <a:gd name="connsiteY5" fmla="*/ 163774 h 627797"/>
              <a:gd name="connsiteX6" fmla="*/ 1023582 w 1064526"/>
              <a:gd name="connsiteY6" fmla="*/ 313899 h 627797"/>
              <a:gd name="connsiteX7" fmla="*/ 968991 w 1064526"/>
              <a:gd name="connsiteY7" fmla="*/ 395785 h 627797"/>
              <a:gd name="connsiteX8" fmla="*/ 941696 w 1064526"/>
              <a:gd name="connsiteY8" fmla="*/ 436729 h 627797"/>
              <a:gd name="connsiteX9" fmla="*/ 859809 w 1064526"/>
              <a:gd name="connsiteY9" fmla="*/ 518615 h 627797"/>
              <a:gd name="connsiteX10" fmla="*/ 832514 w 1064526"/>
              <a:gd name="connsiteY10" fmla="*/ 559559 h 627797"/>
              <a:gd name="connsiteX11" fmla="*/ 696036 w 1064526"/>
              <a:gd name="connsiteY11" fmla="*/ 627797 h 627797"/>
              <a:gd name="connsiteX12" fmla="*/ 204717 w 1064526"/>
              <a:gd name="connsiteY12" fmla="*/ 614150 h 627797"/>
              <a:gd name="connsiteX13" fmla="*/ 163773 w 1064526"/>
              <a:gd name="connsiteY13" fmla="*/ 600502 h 627797"/>
              <a:gd name="connsiteX14" fmla="*/ 109182 w 1064526"/>
              <a:gd name="connsiteY14" fmla="*/ 586854 h 627797"/>
              <a:gd name="connsiteX15" fmla="*/ 68239 w 1064526"/>
              <a:gd name="connsiteY15" fmla="*/ 559559 h 627797"/>
              <a:gd name="connsiteX16" fmla="*/ 27296 w 1064526"/>
              <a:gd name="connsiteY16" fmla="*/ 464024 h 627797"/>
              <a:gd name="connsiteX17" fmla="*/ 0 w 1064526"/>
              <a:gd name="connsiteY17" fmla="*/ 423081 h 627797"/>
              <a:gd name="connsiteX18" fmla="*/ 13648 w 1064526"/>
              <a:gd name="connsiteY18" fmla="*/ 204717 h 627797"/>
              <a:gd name="connsiteX19" fmla="*/ 27296 w 1064526"/>
              <a:gd name="connsiteY19" fmla="*/ 163774 h 627797"/>
              <a:gd name="connsiteX20" fmla="*/ 68239 w 1064526"/>
              <a:gd name="connsiteY20" fmla="*/ 150126 h 627797"/>
              <a:gd name="connsiteX21" fmla="*/ 218364 w 1064526"/>
              <a:gd name="connsiteY21" fmla="*/ 163774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4526" h="627797">
                <a:moveTo>
                  <a:pt x="68239" y="136478"/>
                </a:moveTo>
                <a:cubicBezTo>
                  <a:pt x="271477" y="102605"/>
                  <a:pt x="15545" y="151922"/>
                  <a:pt x="245660" y="81887"/>
                </a:cubicBezTo>
                <a:cubicBezTo>
                  <a:pt x="371856" y="43480"/>
                  <a:pt x="475276" y="25046"/>
                  <a:pt x="600502" y="0"/>
                </a:cubicBezTo>
                <a:cubicBezTo>
                  <a:pt x="723332" y="4549"/>
                  <a:pt x="846687" y="1417"/>
                  <a:pt x="968991" y="13648"/>
                </a:cubicBezTo>
                <a:cubicBezTo>
                  <a:pt x="996499" y="16399"/>
                  <a:pt x="1027920" y="60939"/>
                  <a:pt x="1037230" y="81887"/>
                </a:cubicBezTo>
                <a:cubicBezTo>
                  <a:pt x="1048915" y="108179"/>
                  <a:pt x="1064526" y="163774"/>
                  <a:pt x="1064526" y="163774"/>
                </a:cubicBezTo>
                <a:cubicBezTo>
                  <a:pt x="1054542" y="213692"/>
                  <a:pt x="1046669" y="267724"/>
                  <a:pt x="1023582" y="313899"/>
                </a:cubicBezTo>
                <a:cubicBezTo>
                  <a:pt x="1008911" y="343241"/>
                  <a:pt x="987188" y="368490"/>
                  <a:pt x="968991" y="395785"/>
                </a:cubicBezTo>
                <a:cubicBezTo>
                  <a:pt x="959892" y="409433"/>
                  <a:pt x="953295" y="425131"/>
                  <a:pt x="941696" y="436729"/>
                </a:cubicBezTo>
                <a:cubicBezTo>
                  <a:pt x="914400" y="464024"/>
                  <a:pt x="881221" y="486496"/>
                  <a:pt x="859809" y="518615"/>
                </a:cubicBezTo>
                <a:cubicBezTo>
                  <a:pt x="850711" y="532263"/>
                  <a:pt x="844858" y="548758"/>
                  <a:pt x="832514" y="559559"/>
                </a:cubicBezTo>
                <a:cubicBezTo>
                  <a:pt x="767519" y="616430"/>
                  <a:pt x="763871" y="610839"/>
                  <a:pt x="696036" y="627797"/>
                </a:cubicBezTo>
                <a:cubicBezTo>
                  <a:pt x="532263" y="623248"/>
                  <a:pt x="368338" y="622541"/>
                  <a:pt x="204717" y="614150"/>
                </a:cubicBezTo>
                <a:cubicBezTo>
                  <a:pt x="190350" y="613413"/>
                  <a:pt x="177606" y="604454"/>
                  <a:pt x="163773" y="600502"/>
                </a:cubicBezTo>
                <a:cubicBezTo>
                  <a:pt x="145738" y="595349"/>
                  <a:pt x="127379" y="591403"/>
                  <a:pt x="109182" y="586854"/>
                </a:cubicBezTo>
                <a:cubicBezTo>
                  <a:pt x="95534" y="577756"/>
                  <a:pt x="79837" y="571157"/>
                  <a:pt x="68239" y="559559"/>
                </a:cubicBezTo>
                <a:cubicBezTo>
                  <a:pt x="25408" y="516728"/>
                  <a:pt x="50788" y="518840"/>
                  <a:pt x="27296" y="464024"/>
                </a:cubicBezTo>
                <a:cubicBezTo>
                  <a:pt x="20835" y="448948"/>
                  <a:pt x="9099" y="436729"/>
                  <a:pt x="0" y="423081"/>
                </a:cubicBezTo>
                <a:cubicBezTo>
                  <a:pt x="4549" y="350293"/>
                  <a:pt x="6013" y="277246"/>
                  <a:pt x="13648" y="204717"/>
                </a:cubicBezTo>
                <a:cubicBezTo>
                  <a:pt x="15154" y="190410"/>
                  <a:pt x="17124" y="173946"/>
                  <a:pt x="27296" y="163774"/>
                </a:cubicBezTo>
                <a:cubicBezTo>
                  <a:pt x="37468" y="153602"/>
                  <a:pt x="54591" y="154675"/>
                  <a:pt x="68239" y="150126"/>
                </a:cubicBezTo>
                <a:cubicBezTo>
                  <a:pt x="190963" y="165467"/>
                  <a:pt x="140744" y="163774"/>
                  <a:pt x="218364" y="1637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62800" y="3521122"/>
            <a:ext cx="1064526" cy="627797"/>
          </a:xfrm>
          <a:custGeom>
            <a:avLst/>
            <a:gdLst>
              <a:gd name="connsiteX0" fmla="*/ 68239 w 1064526"/>
              <a:gd name="connsiteY0" fmla="*/ 136478 h 627797"/>
              <a:gd name="connsiteX1" fmla="*/ 245660 w 1064526"/>
              <a:gd name="connsiteY1" fmla="*/ 81887 h 627797"/>
              <a:gd name="connsiteX2" fmla="*/ 600502 w 1064526"/>
              <a:gd name="connsiteY2" fmla="*/ 0 h 627797"/>
              <a:gd name="connsiteX3" fmla="*/ 968991 w 1064526"/>
              <a:gd name="connsiteY3" fmla="*/ 13648 h 627797"/>
              <a:gd name="connsiteX4" fmla="*/ 1037230 w 1064526"/>
              <a:gd name="connsiteY4" fmla="*/ 81887 h 627797"/>
              <a:gd name="connsiteX5" fmla="*/ 1064526 w 1064526"/>
              <a:gd name="connsiteY5" fmla="*/ 163774 h 627797"/>
              <a:gd name="connsiteX6" fmla="*/ 1023582 w 1064526"/>
              <a:gd name="connsiteY6" fmla="*/ 313899 h 627797"/>
              <a:gd name="connsiteX7" fmla="*/ 968991 w 1064526"/>
              <a:gd name="connsiteY7" fmla="*/ 395785 h 627797"/>
              <a:gd name="connsiteX8" fmla="*/ 941696 w 1064526"/>
              <a:gd name="connsiteY8" fmla="*/ 436729 h 627797"/>
              <a:gd name="connsiteX9" fmla="*/ 859809 w 1064526"/>
              <a:gd name="connsiteY9" fmla="*/ 518615 h 627797"/>
              <a:gd name="connsiteX10" fmla="*/ 832514 w 1064526"/>
              <a:gd name="connsiteY10" fmla="*/ 559559 h 627797"/>
              <a:gd name="connsiteX11" fmla="*/ 696036 w 1064526"/>
              <a:gd name="connsiteY11" fmla="*/ 627797 h 627797"/>
              <a:gd name="connsiteX12" fmla="*/ 204717 w 1064526"/>
              <a:gd name="connsiteY12" fmla="*/ 614150 h 627797"/>
              <a:gd name="connsiteX13" fmla="*/ 163773 w 1064526"/>
              <a:gd name="connsiteY13" fmla="*/ 600502 h 627797"/>
              <a:gd name="connsiteX14" fmla="*/ 109182 w 1064526"/>
              <a:gd name="connsiteY14" fmla="*/ 586854 h 627797"/>
              <a:gd name="connsiteX15" fmla="*/ 68239 w 1064526"/>
              <a:gd name="connsiteY15" fmla="*/ 559559 h 627797"/>
              <a:gd name="connsiteX16" fmla="*/ 27296 w 1064526"/>
              <a:gd name="connsiteY16" fmla="*/ 464024 h 627797"/>
              <a:gd name="connsiteX17" fmla="*/ 0 w 1064526"/>
              <a:gd name="connsiteY17" fmla="*/ 423081 h 627797"/>
              <a:gd name="connsiteX18" fmla="*/ 13648 w 1064526"/>
              <a:gd name="connsiteY18" fmla="*/ 204717 h 627797"/>
              <a:gd name="connsiteX19" fmla="*/ 27296 w 1064526"/>
              <a:gd name="connsiteY19" fmla="*/ 163774 h 627797"/>
              <a:gd name="connsiteX20" fmla="*/ 68239 w 1064526"/>
              <a:gd name="connsiteY20" fmla="*/ 150126 h 627797"/>
              <a:gd name="connsiteX21" fmla="*/ 218364 w 1064526"/>
              <a:gd name="connsiteY21" fmla="*/ 163774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4526" h="627797">
                <a:moveTo>
                  <a:pt x="68239" y="136478"/>
                </a:moveTo>
                <a:cubicBezTo>
                  <a:pt x="271477" y="102605"/>
                  <a:pt x="15545" y="151922"/>
                  <a:pt x="245660" y="81887"/>
                </a:cubicBezTo>
                <a:cubicBezTo>
                  <a:pt x="371856" y="43480"/>
                  <a:pt x="475276" y="25046"/>
                  <a:pt x="600502" y="0"/>
                </a:cubicBezTo>
                <a:cubicBezTo>
                  <a:pt x="723332" y="4549"/>
                  <a:pt x="846687" y="1417"/>
                  <a:pt x="968991" y="13648"/>
                </a:cubicBezTo>
                <a:cubicBezTo>
                  <a:pt x="996499" y="16399"/>
                  <a:pt x="1027920" y="60939"/>
                  <a:pt x="1037230" y="81887"/>
                </a:cubicBezTo>
                <a:cubicBezTo>
                  <a:pt x="1048915" y="108179"/>
                  <a:pt x="1064526" y="163774"/>
                  <a:pt x="1064526" y="163774"/>
                </a:cubicBezTo>
                <a:cubicBezTo>
                  <a:pt x="1054542" y="213692"/>
                  <a:pt x="1046669" y="267724"/>
                  <a:pt x="1023582" y="313899"/>
                </a:cubicBezTo>
                <a:cubicBezTo>
                  <a:pt x="1008911" y="343241"/>
                  <a:pt x="987188" y="368490"/>
                  <a:pt x="968991" y="395785"/>
                </a:cubicBezTo>
                <a:cubicBezTo>
                  <a:pt x="959892" y="409433"/>
                  <a:pt x="953295" y="425131"/>
                  <a:pt x="941696" y="436729"/>
                </a:cubicBezTo>
                <a:cubicBezTo>
                  <a:pt x="914400" y="464024"/>
                  <a:pt x="881221" y="486496"/>
                  <a:pt x="859809" y="518615"/>
                </a:cubicBezTo>
                <a:cubicBezTo>
                  <a:pt x="850711" y="532263"/>
                  <a:pt x="844858" y="548758"/>
                  <a:pt x="832514" y="559559"/>
                </a:cubicBezTo>
                <a:cubicBezTo>
                  <a:pt x="767519" y="616430"/>
                  <a:pt x="763871" y="610839"/>
                  <a:pt x="696036" y="627797"/>
                </a:cubicBezTo>
                <a:cubicBezTo>
                  <a:pt x="532263" y="623248"/>
                  <a:pt x="368338" y="622541"/>
                  <a:pt x="204717" y="614150"/>
                </a:cubicBezTo>
                <a:cubicBezTo>
                  <a:pt x="190350" y="613413"/>
                  <a:pt x="177606" y="604454"/>
                  <a:pt x="163773" y="600502"/>
                </a:cubicBezTo>
                <a:cubicBezTo>
                  <a:pt x="145738" y="595349"/>
                  <a:pt x="127379" y="591403"/>
                  <a:pt x="109182" y="586854"/>
                </a:cubicBezTo>
                <a:cubicBezTo>
                  <a:pt x="95534" y="577756"/>
                  <a:pt x="79837" y="571157"/>
                  <a:pt x="68239" y="559559"/>
                </a:cubicBezTo>
                <a:cubicBezTo>
                  <a:pt x="25408" y="516728"/>
                  <a:pt x="50788" y="518840"/>
                  <a:pt x="27296" y="464024"/>
                </a:cubicBezTo>
                <a:cubicBezTo>
                  <a:pt x="20835" y="448948"/>
                  <a:pt x="9099" y="436729"/>
                  <a:pt x="0" y="423081"/>
                </a:cubicBezTo>
                <a:cubicBezTo>
                  <a:pt x="4549" y="350293"/>
                  <a:pt x="6013" y="277246"/>
                  <a:pt x="13648" y="204717"/>
                </a:cubicBezTo>
                <a:cubicBezTo>
                  <a:pt x="15154" y="190410"/>
                  <a:pt x="17124" y="173946"/>
                  <a:pt x="27296" y="163774"/>
                </a:cubicBezTo>
                <a:cubicBezTo>
                  <a:pt x="37468" y="153602"/>
                  <a:pt x="54591" y="154675"/>
                  <a:pt x="68239" y="150126"/>
                </a:cubicBezTo>
                <a:cubicBezTo>
                  <a:pt x="190963" y="165467"/>
                  <a:pt x="140744" y="163774"/>
                  <a:pt x="218364" y="1637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90600" y="4800600"/>
            <a:ext cx="720939" cy="475397"/>
          </a:xfrm>
          <a:custGeom>
            <a:avLst/>
            <a:gdLst>
              <a:gd name="connsiteX0" fmla="*/ 68239 w 1064526"/>
              <a:gd name="connsiteY0" fmla="*/ 136478 h 627797"/>
              <a:gd name="connsiteX1" fmla="*/ 245660 w 1064526"/>
              <a:gd name="connsiteY1" fmla="*/ 81887 h 627797"/>
              <a:gd name="connsiteX2" fmla="*/ 600502 w 1064526"/>
              <a:gd name="connsiteY2" fmla="*/ 0 h 627797"/>
              <a:gd name="connsiteX3" fmla="*/ 968991 w 1064526"/>
              <a:gd name="connsiteY3" fmla="*/ 13648 h 627797"/>
              <a:gd name="connsiteX4" fmla="*/ 1037230 w 1064526"/>
              <a:gd name="connsiteY4" fmla="*/ 81887 h 627797"/>
              <a:gd name="connsiteX5" fmla="*/ 1064526 w 1064526"/>
              <a:gd name="connsiteY5" fmla="*/ 163774 h 627797"/>
              <a:gd name="connsiteX6" fmla="*/ 1023582 w 1064526"/>
              <a:gd name="connsiteY6" fmla="*/ 313899 h 627797"/>
              <a:gd name="connsiteX7" fmla="*/ 968991 w 1064526"/>
              <a:gd name="connsiteY7" fmla="*/ 395785 h 627797"/>
              <a:gd name="connsiteX8" fmla="*/ 941696 w 1064526"/>
              <a:gd name="connsiteY8" fmla="*/ 436729 h 627797"/>
              <a:gd name="connsiteX9" fmla="*/ 859809 w 1064526"/>
              <a:gd name="connsiteY9" fmla="*/ 518615 h 627797"/>
              <a:gd name="connsiteX10" fmla="*/ 832514 w 1064526"/>
              <a:gd name="connsiteY10" fmla="*/ 559559 h 627797"/>
              <a:gd name="connsiteX11" fmla="*/ 696036 w 1064526"/>
              <a:gd name="connsiteY11" fmla="*/ 627797 h 627797"/>
              <a:gd name="connsiteX12" fmla="*/ 204717 w 1064526"/>
              <a:gd name="connsiteY12" fmla="*/ 614150 h 627797"/>
              <a:gd name="connsiteX13" fmla="*/ 163773 w 1064526"/>
              <a:gd name="connsiteY13" fmla="*/ 600502 h 627797"/>
              <a:gd name="connsiteX14" fmla="*/ 109182 w 1064526"/>
              <a:gd name="connsiteY14" fmla="*/ 586854 h 627797"/>
              <a:gd name="connsiteX15" fmla="*/ 68239 w 1064526"/>
              <a:gd name="connsiteY15" fmla="*/ 559559 h 627797"/>
              <a:gd name="connsiteX16" fmla="*/ 27296 w 1064526"/>
              <a:gd name="connsiteY16" fmla="*/ 464024 h 627797"/>
              <a:gd name="connsiteX17" fmla="*/ 0 w 1064526"/>
              <a:gd name="connsiteY17" fmla="*/ 423081 h 627797"/>
              <a:gd name="connsiteX18" fmla="*/ 13648 w 1064526"/>
              <a:gd name="connsiteY18" fmla="*/ 204717 h 627797"/>
              <a:gd name="connsiteX19" fmla="*/ 27296 w 1064526"/>
              <a:gd name="connsiteY19" fmla="*/ 163774 h 627797"/>
              <a:gd name="connsiteX20" fmla="*/ 68239 w 1064526"/>
              <a:gd name="connsiteY20" fmla="*/ 150126 h 627797"/>
              <a:gd name="connsiteX21" fmla="*/ 218364 w 1064526"/>
              <a:gd name="connsiteY21" fmla="*/ 163774 h 62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4526" h="627797">
                <a:moveTo>
                  <a:pt x="68239" y="136478"/>
                </a:moveTo>
                <a:cubicBezTo>
                  <a:pt x="271477" y="102605"/>
                  <a:pt x="15545" y="151922"/>
                  <a:pt x="245660" y="81887"/>
                </a:cubicBezTo>
                <a:cubicBezTo>
                  <a:pt x="371856" y="43480"/>
                  <a:pt x="475276" y="25046"/>
                  <a:pt x="600502" y="0"/>
                </a:cubicBezTo>
                <a:cubicBezTo>
                  <a:pt x="723332" y="4549"/>
                  <a:pt x="846687" y="1417"/>
                  <a:pt x="968991" y="13648"/>
                </a:cubicBezTo>
                <a:cubicBezTo>
                  <a:pt x="996499" y="16399"/>
                  <a:pt x="1027920" y="60939"/>
                  <a:pt x="1037230" y="81887"/>
                </a:cubicBezTo>
                <a:cubicBezTo>
                  <a:pt x="1048915" y="108179"/>
                  <a:pt x="1064526" y="163774"/>
                  <a:pt x="1064526" y="163774"/>
                </a:cubicBezTo>
                <a:cubicBezTo>
                  <a:pt x="1054542" y="213692"/>
                  <a:pt x="1046669" y="267724"/>
                  <a:pt x="1023582" y="313899"/>
                </a:cubicBezTo>
                <a:cubicBezTo>
                  <a:pt x="1008911" y="343241"/>
                  <a:pt x="987188" y="368490"/>
                  <a:pt x="968991" y="395785"/>
                </a:cubicBezTo>
                <a:cubicBezTo>
                  <a:pt x="959892" y="409433"/>
                  <a:pt x="953295" y="425131"/>
                  <a:pt x="941696" y="436729"/>
                </a:cubicBezTo>
                <a:cubicBezTo>
                  <a:pt x="914400" y="464024"/>
                  <a:pt x="881221" y="486496"/>
                  <a:pt x="859809" y="518615"/>
                </a:cubicBezTo>
                <a:cubicBezTo>
                  <a:pt x="850711" y="532263"/>
                  <a:pt x="844858" y="548758"/>
                  <a:pt x="832514" y="559559"/>
                </a:cubicBezTo>
                <a:cubicBezTo>
                  <a:pt x="767519" y="616430"/>
                  <a:pt x="763871" y="610839"/>
                  <a:pt x="696036" y="627797"/>
                </a:cubicBezTo>
                <a:cubicBezTo>
                  <a:pt x="532263" y="623248"/>
                  <a:pt x="368338" y="622541"/>
                  <a:pt x="204717" y="614150"/>
                </a:cubicBezTo>
                <a:cubicBezTo>
                  <a:pt x="190350" y="613413"/>
                  <a:pt x="177606" y="604454"/>
                  <a:pt x="163773" y="600502"/>
                </a:cubicBezTo>
                <a:cubicBezTo>
                  <a:pt x="145738" y="595349"/>
                  <a:pt x="127379" y="591403"/>
                  <a:pt x="109182" y="586854"/>
                </a:cubicBezTo>
                <a:cubicBezTo>
                  <a:pt x="95534" y="577756"/>
                  <a:pt x="79837" y="571157"/>
                  <a:pt x="68239" y="559559"/>
                </a:cubicBezTo>
                <a:cubicBezTo>
                  <a:pt x="25408" y="516728"/>
                  <a:pt x="50788" y="518840"/>
                  <a:pt x="27296" y="464024"/>
                </a:cubicBezTo>
                <a:cubicBezTo>
                  <a:pt x="20835" y="448948"/>
                  <a:pt x="9099" y="436729"/>
                  <a:pt x="0" y="423081"/>
                </a:cubicBezTo>
                <a:cubicBezTo>
                  <a:pt x="4549" y="350293"/>
                  <a:pt x="6013" y="277246"/>
                  <a:pt x="13648" y="204717"/>
                </a:cubicBezTo>
                <a:cubicBezTo>
                  <a:pt x="15154" y="190410"/>
                  <a:pt x="17124" y="173946"/>
                  <a:pt x="27296" y="163774"/>
                </a:cubicBezTo>
                <a:cubicBezTo>
                  <a:pt x="37468" y="153602"/>
                  <a:pt x="54591" y="154675"/>
                  <a:pt x="68239" y="150126"/>
                </a:cubicBezTo>
                <a:cubicBezTo>
                  <a:pt x="190963" y="165467"/>
                  <a:pt x="140744" y="163774"/>
                  <a:pt x="218364" y="1637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this là gì?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Là đối tượng hiện tại trong 1 lớp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634752"/>
            <a:ext cx="716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SinhVien {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 u="sng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>
                <a:solidFill>
                  <a:srgbClr val="0000C0"/>
                </a:solidFill>
                <a:latin typeface="Courier New" panose="02070309020205020404" pitchFamily="49" charset="0"/>
              </a:rPr>
              <a:t>diem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SinhVien(String hoTen)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=hoTen;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SinhVien(String hoTen,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diem)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(hoTen);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diem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=diem;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Ứng dụng của this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FF0000"/>
                </a:solidFill>
                <a:latin typeface="Cambria" panose="02040503050406030204" pitchFamily="18" charset="0"/>
              </a:rPr>
              <a:t>this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 thường dùng để truy suất trực tiếp tới các biến instance. Dùng để phân biệt việc truy suất instace và local khi 2 biến này trùng tên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2628118"/>
            <a:ext cx="716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SinhVien 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sz="2400" b="1" u="sng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u="sng">
                <a:solidFill>
                  <a:srgbClr val="0000C0"/>
                </a:solidFill>
                <a:latin typeface="Courier New" panose="02070309020205020404" pitchFamily="49" charset="0"/>
              </a:rPr>
              <a:t>diem</a:t>
            </a:r>
            <a:r>
              <a:rPr lang="en-US" sz="2400" b="1" u="sng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SinhVien(String hoTen)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this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smtClean="0">
                <a:solidFill>
                  <a:srgbClr val="0000C0"/>
                </a:solidFill>
                <a:latin typeface="Courier New" panose="02070309020205020404" pitchFamily="49" charset="0"/>
              </a:rPr>
              <a:t>hoTen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=hoTen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  <p:sp>
        <p:nvSpPr>
          <p:cNvPr id="8" name="Freeform 7"/>
          <p:cNvSpPr/>
          <p:nvPr/>
        </p:nvSpPr>
        <p:spPr>
          <a:xfrm>
            <a:off x="709684" y="3330053"/>
            <a:ext cx="3452883" cy="1378425"/>
          </a:xfrm>
          <a:custGeom>
            <a:avLst/>
            <a:gdLst>
              <a:gd name="connsiteX0" fmla="*/ 1269241 w 3452883"/>
              <a:gd name="connsiteY0" fmla="*/ 1378425 h 1378425"/>
              <a:gd name="connsiteX1" fmla="*/ 1091820 w 3452883"/>
              <a:gd name="connsiteY1" fmla="*/ 1364777 h 1378425"/>
              <a:gd name="connsiteX2" fmla="*/ 1009934 w 3452883"/>
              <a:gd name="connsiteY2" fmla="*/ 1351129 h 1378425"/>
              <a:gd name="connsiteX3" fmla="*/ 750626 w 3452883"/>
              <a:gd name="connsiteY3" fmla="*/ 1255595 h 1378425"/>
              <a:gd name="connsiteX4" fmla="*/ 696035 w 3452883"/>
              <a:gd name="connsiteY4" fmla="*/ 1228299 h 1378425"/>
              <a:gd name="connsiteX5" fmla="*/ 614149 w 3452883"/>
              <a:gd name="connsiteY5" fmla="*/ 1201004 h 1378425"/>
              <a:gd name="connsiteX6" fmla="*/ 545910 w 3452883"/>
              <a:gd name="connsiteY6" fmla="*/ 1160060 h 1378425"/>
              <a:gd name="connsiteX7" fmla="*/ 477671 w 3452883"/>
              <a:gd name="connsiteY7" fmla="*/ 1132765 h 1378425"/>
              <a:gd name="connsiteX8" fmla="*/ 313898 w 3452883"/>
              <a:gd name="connsiteY8" fmla="*/ 1064526 h 1378425"/>
              <a:gd name="connsiteX9" fmla="*/ 259307 w 3452883"/>
              <a:gd name="connsiteY9" fmla="*/ 1023583 h 1378425"/>
              <a:gd name="connsiteX10" fmla="*/ 150125 w 3452883"/>
              <a:gd name="connsiteY10" fmla="*/ 968992 h 1378425"/>
              <a:gd name="connsiteX11" fmla="*/ 68238 w 3452883"/>
              <a:gd name="connsiteY11" fmla="*/ 873457 h 1378425"/>
              <a:gd name="connsiteX12" fmla="*/ 40943 w 3452883"/>
              <a:gd name="connsiteY12" fmla="*/ 832514 h 1378425"/>
              <a:gd name="connsiteX13" fmla="*/ 13647 w 3452883"/>
              <a:gd name="connsiteY13" fmla="*/ 736980 h 1378425"/>
              <a:gd name="connsiteX14" fmla="*/ 0 w 3452883"/>
              <a:gd name="connsiteY14" fmla="*/ 696037 h 1378425"/>
              <a:gd name="connsiteX15" fmla="*/ 68238 w 3452883"/>
              <a:gd name="connsiteY15" fmla="*/ 545911 h 1378425"/>
              <a:gd name="connsiteX16" fmla="*/ 95534 w 3452883"/>
              <a:gd name="connsiteY16" fmla="*/ 504968 h 1378425"/>
              <a:gd name="connsiteX17" fmla="*/ 177420 w 3452883"/>
              <a:gd name="connsiteY17" fmla="*/ 423081 h 1378425"/>
              <a:gd name="connsiteX18" fmla="*/ 204716 w 3452883"/>
              <a:gd name="connsiteY18" fmla="*/ 382138 h 1378425"/>
              <a:gd name="connsiteX19" fmla="*/ 286603 w 3452883"/>
              <a:gd name="connsiteY19" fmla="*/ 341195 h 1378425"/>
              <a:gd name="connsiteX20" fmla="*/ 354841 w 3452883"/>
              <a:gd name="connsiteY20" fmla="*/ 327547 h 1378425"/>
              <a:gd name="connsiteX21" fmla="*/ 395785 w 3452883"/>
              <a:gd name="connsiteY21" fmla="*/ 313899 h 1378425"/>
              <a:gd name="connsiteX22" fmla="*/ 450376 w 3452883"/>
              <a:gd name="connsiteY22" fmla="*/ 300251 h 1378425"/>
              <a:gd name="connsiteX23" fmla="*/ 518615 w 3452883"/>
              <a:gd name="connsiteY23" fmla="*/ 286604 h 1378425"/>
              <a:gd name="connsiteX24" fmla="*/ 559558 w 3452883"/>
              <a:gd name="connsiteY24" fmla="*/ 272956 h 1378425"/>
              <a:gd name="connsiteX25" fmla="*/ 655092 w 3452883"/>
              <a:gd name="connsiteY25" fmla="*/ 259308 h 1378425"/>
              <a:gd name="connsiteX26" fmla="*/ 736979 w 3452883"/>
              <a:gd name="connsiteY26" fmla="*/ 232013 h 1378425"/>
              <a:gd name="connsiteX27" fmla="*/ 955343 w 3452883"/>
              <a:gd name="connsiteY27" fmla="*/ 204717 h 1378425"/>
              <a:gd name="connsiteX28" fmla="*/ 1009934 w 3452883"/>
              <a:gd name="connsiteY28" fmla="*/ 191069 h 1378425"/>
              <a:gd name="connsiteX29" fmla="*/ 1132764 w 3452883"/>
              <a:gd name="connsiteY29" fmla="*/ 177422 h 1378425"/>
              <a:gd name="connsiteX30" fmla="*/ 1241946 w 3452883"/>
              <a:gd name="connsiteY30" fmla="*/ 163774 h 1378425"/>
              <a:gd name="connsiteX31" fmla="*/ 1310185 w 3452883"/>
              <a:gd name="connsiteY31" fmla="*/ 150126 h 1378425"/>
              <a:gd name="connsiteX32" fmla="*/ 1364776 w 3452883"/>
              <a:gd name="connsiteY32" fmla="*/ 136478 h 1378425"/>
              <a:gd name="connsiteX33" fmla="*/ 1856095 w 3452883"/>
              <a:gd name="connsiteY33" fmla="*/ 95535 h 1378425"/>
              <a:gd name="connsiteX34" fmla="*/ 1937982 w 3452883"/>
              <a:gd name="connsiteY34" fmla="*/ 81887 h 1378425"/>
              <a:gd name="connsiteX35" fmla="*/ 2183641 w 3452883"/>
              <a:gd name="connsiteY35" fmla="*/ 54592 h 1378425"/>
              <a:gd name="connsiteX36" fmla="*/ 2415653 w 3452883"/>
              <a:gd name="connsiteY36" fmla="*/ 27296 h 1378425"/>
              <a:gd name="connsiteX37" fmla="*/ 2825086 w 3452883"/>
              <a:gd name="connsiteY37" fmla="*/ 13648 h 1378425"/>
              <a:gd name="connsiteX38" fmla="*/ 3452883 w 3452883"/>
              <a:gd name="connsiteY38" fmla="*/ 1 h 13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452883" h="1378425">
                <a:moveTo>
                  <a:pt x="1269241" y="1378425"/>
                </a:moveTo>
                <a:cubicBezTo>
                  <a:pt x="1210101" y="1373876"/>
                  <a:pt x="1150809" y="1370987"/>
                  <a:pt x="1091820" y="1364777"/>
                </a:cubicBezTo>
                <a:cubicBezTo>
                  <a:pt x="1064300" y="1361880"/>
                  <a:pt x="1035844" y="1360845"/>
                  <a:pt x="1009934" y="1351129"/>
                </a:cubicBezTo>
                <a:cubicBezTo>
                  <a:pt x="693594" y="1232501"/>
                  <a:pt x="1040490" y="1320008"/>
                  <a:pt x="750626" y="1255595"/>
                </a:cubicBezTo>
                <a:cubicBezTo>
                  <a:pt x="732429" y="1246496"/>
                  <a:pt x="714925" y="1235855"/>
                  <a:pt x="696035" y="1228299"/>
                </a:cubicBezTo>
                <a:cubicBezTo>
                  <a:pt x="669321" y="1217613"/>
                  <a:pt x="640342" y="1212910"/>
                  <a:pt x="614149" y="1201004"/>
                </a:cubicBezTo>
                <a:cubicBezTo>
                  <a:pt x="590000" y="1190027"/>
                  <a:pt x="569636" y="1171923"/>
                  <a:pt x="545910" y="1160060"/>
                </a:cubicBezTo>
                <a:cubicBezTo>
                  <a:pt x="523998" y="1149104"/>
                  <a:pt x="499974" y="1142902"/>
                  <a:pt x="477671" y="1132765"/>
                </a:cubicBezTo>
                <a:cubicBezTo>
                  <a:pt x="329686" y="1065500"/>
                  <a:pt x="462792" y="1114158"/>
                  <a:pt x="313898" y="1064526"/>
                </a:cubicBezTo>
                <a:cubicBezTo>
                  <a:pt x="295701" y="1050878"/>
                  <a:pt x="278955" y="1035044"/>
                  <a:pt x="259307" y="1023583"/>
                </a:cubicBezTo>
                <a:cubicBezTo>
                  <a:pt x="224160" y="1003081"/>
                  <a:pt x="150125" y="968992"/>
                  <a:pt x="150125" y="968992"/>
                </a:cubicBezTo>
                <a:cubicBezTo>
                  <a:pt x="100529" y="919394"/>
                  <a:pt x="112006" y="934732"/>
                  <a:pt x="68238" y="873457"/>
                </a:cubicBezTo>
                <a:cubicBezTo>
                  <a:pt x="58704" y="860110"/>
                  <a:pt x="48278" y="847185"/>
                  <a:pt x="40943" y="832514"/>
                </a:cubicBezTo>
                <a:cubicBezTo>
                  <a:pt x="30035" y="810698"/>
                  <a:pt x="19478" y="757387"/>
                  <a:pt x="13647" y="736980"/>
                </a:cubicBezTo>
                <a:cubicBezTo>
                  <a:pt x="9695" y="723148"/>
                  <a:pt x="4549" y="709685"/>
                  <a:pt x="0" y="696037"/>
                </a:cubicBezTo>
                <a:cubicBezTo>
                  <a:pt x="21301" y="525617"/>
                  <a:pt x="-18692" y="632840"/>
                  <a:pt x="68238" y="545911"/>
                </a:cubicBezTo>
                <a:cubicBezTo>
                  <a:pt x="79836" y="534313"/>
                  <a:pt x="84637" y="517227"/>
                  <a:pt x="95534" y="504968"/>
                </a:cubicBezTo>
                <a:cubicBezTo>
                  <a:pt x="121180" y="476117"/>
                  <a:pt x="156007" y="455199"/>
                  <a:pt x="177420" y="423081"/>
                </a:cubicBezTo>
                <a:cubicBezTo>
                  <a:pt x="186519" y="409433"/>
                  <a:pt x="193118" y="393736"/>
                  <a:pt x="204716" y="382138"/>
                </a:cubicBezTo>
                <a:cubicBezTo>
                  <a:pt x="226954" y="359900"/>
                  <a:pt x="257003" y="348595"/>
                  <a:pt x="286603" y="341195"/>
                </a:cubicBezTo>
                <a:cubicBezTo>
                  <a:pt x="309107" y="335569"/>
                  <a:pt x="332337" y="333173"/>
                  <a:pt x="354841" y="327547"/>
                </a:cubicBezTo>
                <a:cubicBezTo>
                  <a:pt x="368798" y="324058"/>
                  <a:pt x="381952" y="317851"/>
                  <a:pt x="395785" y="313899"/>
                </a:cubicBezTo>
                <a:cubicBezTo>
                  <a:pt x="413820" y="308746"/>
                  <a:pt x="432066" y="304320"/>
                  <a:pt x="450376" y="300251"/>
                </a:cubicBezTo>
                <a:cubicBezTo>
                  <a:pt x="473020" y="295219"/>
                  <a:pt x="496111" y="292230"/>
                  <a:pt x="518615" y="286604"/>
                </a:cubicBezTo>
                <a:cubicBezTo>
                  <a:pt x="532571" y="283115"/>
                  <a:pt x="545451" y="275777"/>
                  <a:pt x="559558" y="272956"/>
                </a:cubicBezTo>
                <a:cubicBezTo>
                  <a:pt x="591101" y="266647"/>
                  <a:pt x="623247" y="263857"/>
                  <a:pt x="655092" y="259308"/>
                </a:cubicBezTo>
                <a:cubicBezTo>
                  <a:pt x="682388" y="250210"/>
                  <a:pt x="708944" y="238483"/>
                  <a:pt x="736979" y="232013"/>
                </a:cubicBezTo>
                <a:cubicBezTo>
                  <a:pt x="773147" y="223667"/>
                  <a:pt x="928794" y="207667"/>
                  <a:pt x="955343" y="204717"/>
                </a:cubicBezTo>
                <a:cubicBezTo>
                  <a:pt x="973540" y="200168"/>
                  <a:pt x="991395" y="193921"/>
                  <a:pt x="1009934" y="191069"/>
                </a:cubicBezTo>
                <a:cubicBezTo>
                  <a:pt x="1050650" y="184805"/>
                  <a:pt x="1091851" y="182235"/>
                  <a:pt x="1132764" y="177422"/>
                </a:cubicBezTo>
                <a:cubicBezTo>
                  <a:pt x="1169190" y="173137"/>
                  <a:pt x="1205695" y="169351"/>
                  <a:pt x="1241946" y="163774"/>
                </a:cubicBezTo>
                <a:cubicBezTo>
                  <a:pt x="1264873" y="160247"/>
                  <a:pt x="1287541" y="155158"/>
                  <a:pt x="1310185" y="150126"/>
                </a:cubicBezTo>
                <a:cubicBezTo>
                  <a:pt x="1328495" y="146057"/>
                  <a:pt x="1346176" y="138904"/>
                  <a:pt x="1364776" y="136478"/>
                </a:cubicBezTo>
                <a:cubicBezTo>
                  <a:pt x="1582891" y="108028"/>
                  <a:pt x="1642712" y="108087"/>
                  <a:pt x="1856095" y="95535"/>
                </a:cubicBezTo>
                <a:cubicBezTo>
                  <a:pt x="1883391" y="90986"/>
                  <a:pt x="1910523" y="85319"/>
                  <a:pt x="1937982" y="81887"/>
                </a:cubicBezTo>
                <a:cubicBezTo>
                  <a:pt x="2068237" y="65605"/>
                  <a:pt x="2063362" y="73097"/>
                  <a:pt x="2183641" y="54592"/>
                </a:cubicBezTo>
                <a:cubicBezTo>
                  <a:pt x="2331976" y="31771"/>
                  <a:pt x="2166466" y="39162"/>
                  <a:pt x="2415653" y="27296"/>
                </a:cubicBezTo>
                <a:cubicBezTo>
                  <a:pt x="2552052" y="20801"/>
                  <a:pt x="2688585" y="17440"/>
                  <a:pt x="2825086" y="13648"/>
                </a:cubicBezTo>
                <a:cubicBezTo>
                  <a:pt x="3331980" y="-432"/>
                  <a:pt x="3215215" y="1"/>
                  <a:pt x="3452883" y="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558352" y="4135272"/>
            <a:ext cx="1269242" cy="545910"/>
          </a:xfrm>
          <a:custGeom>
            <a:avLst/>
            <a:gdLst>
              <a:gd name="connsiteX0" fmla="*/ 0 w 1269242"/>
              <a:gd name="connsiteY0" fmla="*/ 545910 h 545910"/>
              <a:gd name="connsiteX1" fmla="*/ 68239 w 1269242"/>
              <a:gd name="connsiteY1" fmla="*/ 491319 h 545910"/>
              <a:gd name="connsiteX2" fmla="*/ 232012 w 1269242"/>
              <a:gd name="connsiteY2" fmla="*/ 464024 h 545910"/>
              <a:gd name="connsiteX3" fmla="*/ 313899 w 1269242"/>
              <a:gd name="connsiteY3" fmla="*/ 423080 h 545910"/>
              <a:gd name="connsiteX4" fmla="*/ 450376 w 1269242"/>
              <a:gd name="connsiteY4" fmla="*/ 382137 h 545910"/>
              <a:gd name="connsiteX5" fmla="*/ 600502 w 1269242"/>
              <a:gd name="connsiteY5" fmla="*/ 341194 h 545910"/>
              <a:gd name="connsiteX6" fmla="*/ 723332 w 1269242"/>
              <a:gd name="connsiteY6" fmla="*/ 272955 h 545910"/>
              <a:gd name="connsiteX7" fmla="*/ 873457 w 1269242"/>
              <a:gd name="connsiteY7" fmla="*/ 218364 h 545910"/>
              <a:gd name="connsiteX8" fmla="*/ 928048 w 1269242"/>
              <a:gd name="connsiteY8" fmla="*/ 191068 h 545910"/>
              <a:gd name="connsiteX9" fmla="*/ 1009935 w 1269242"/>
              <a:gd name="connsiteY9" fmla="*/ 163773 h 545910"/>
              <a:gd name="connsiteX10" fmla="*/ 1050878 w 1269242"/>
              <a:gd name="connsiteY10" fmla="*/ 150125 h 545910"/>
              <a:gd name="connsiteX11" fmla="*/ 1091821 w 1269242"/>
              <a:gd name="connsiteY11" fmla="*/ 136477 h 545910"/>
              <a:gd name="connsiteX12" fmla="*/ 1119117 w 1269242"/>
              <a:gd name="connsiteY12" fmla="*/ 95534 h 545910"/>
              <a:gd name="connsiteX13" fmla="*/ 1160060 w 1269242"/>
              <a:gd name="connsiteY13" fmla="*/ 81886 h 545910"/>
              <a:gd name="connsiteX14" fmla="*/ 1201003 w 1269242"/>
              <a:gd name="connsiteY14" fmla="*/ 54591 h 545910"/>
              <a:gd name="connsiteX15" fmla="*/ 1269242 w 1269242"/>
              <a:gd name="connsiteY15" fmla="*/ 0 h 54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9242" h="545910">
                <a:moveTo>
                  <a:pt x="0" y="545910"/>
                </a:moveTo>
                <a:cubicBezTo>
                  <a:pt x="22746" y="527713"/>
                  <a:pt x="42185" y="504346"/>
                  <a:pt x="68239" y="491319"/>
                </a:cubicBezTo>
                <a:cubicBezTo>
                  <a:pt x="84207" y="483335"/>
                  <a:pt x="229743" y="464348"/>
                  <a:pt x="232012" y="464024"/>
                </a:cubicBezTo>
                <a:cubicBezTo>
                  <a:pt x="259308" y="450376"/>
                  <a:pt x="285729" y="434818"/>
                  <a:pt x="313899" y="423080"/>
                </a:cubicBezTo>
                <a:cubicBezTo>
                  <a:pt x="440449" y="370351"/>
                  <a:pt x="350356" y="415478"/>
                  <a:pt x="450376" y="382137"/>
                </a:cubicBezTo>
                <a:cubicBezTo>
                  <a:pt x="581877" y="338303"/>
                  <a:pt x="452013" y="365941"/>
                  <a:pt x="600502" y="341194"/>
                </a:cubicBezTo>
                <a:cubicBezTo>
                  <a:pt x="713722" y="303453"/>
                  <a:pt x="535626" y="366810"/>
                  <a:pt x="723332" y="272955"/>
                </a:cubicBezTo>
                <a:cubicBezTo>
                  <a:pt x="847947" y="210646"/>
                  <a:pt x="692591" y="284133"/>
                  <a:pt x="873457" y="218364"/>
                </a:cubicBezTo>
                <a:cubicBezTo>
                  <a:pt x="892577" y="211411"/>
                  <a:pt x="909158" y="198624"/>
                  <a:pt x="928048" y="191068"/>
                </a:cubicBezTo>
                <a:cubicBezTo>
                  <a:pt x="954762" y="180382"/>
                  <a:pt x="982639" y="172871"/>
                  <a:pt x="1009935" y="163773"/>
                </a:cubicBezTo>
                <a:lnTo>
                  <a:pt x="1050878" y="150125"/>
                </a:lnTo>
                <a:lnTo>
                  <a:pt x="1091821" y="136477"/>
                </a:lnTo>
                <a:cubicBezTo>
                  <a:pt x="1100920" y="122829"/>
                  <a:pt x="1106309" y="105781"/>
                  <a:pt x="1119117" y="95534"/>
                </a:cubicBezTo>
                <a:cubicBezTo>
                  <a:pt x="1130351" y="86547"/>
                  <a:pt x="1147193" y="88320"/>
                  <a:pt x="1160060" y="81886"/>
                </a:cubicBezTo>
                <a:cubicBezTo>
                  <a:pt x="1174731" y="74551"/>
                  <a:pt x="1188402" y="65092"/>
                  <a:pt x="1201003" y="54591"/>
                </a:cubicBezTo>
                <a:cubicBezTo>
                  <a:pt x="1273207" y="-5579"/>
                  <a:pt x="1211999" y="28620"/>
                  <a:pt x="126924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228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502</cp:revision>
  <dcterms:created xsi:type="dcterms:W3CDTF">2011-04-06T04:04:31Z</dcterms:created>
  <dcterms:modified xsi:type="dcterms:W3CDTF">2016-11-20T00:37:22Z</dcterms:modified>
</cp:coreProperties>
</file>