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8" r:id="rId6"/>
    <p:sldId id="267" r:id="rId7"/>
    <p:sldId id="26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thành phần static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s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tatic và ý nghĩa sử dụng</a:t>
            </a:r>
          </a:p>
        </p:txBody>
      </p:sp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Trong java có hỗ trợ khai báo static cho thuộc tính và phương thức.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static cho thuộc tính: Gọi là Class Member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static cho phương thức: Gọi là Class Method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Muốn truy suất tới các static ta sẽ lấy trực tiếp tên lớp chấm thuộc tính/ phương thức mà không cần khởi tạo đối tượng.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 thành phần static sẽ được khởi tạo trước khi đối tượng được khởi tạo. Thường dùng để chia sẻ 1 vùng ô nhớ, các đối tượng sẽ sử dụng chung vùng này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chỉ cần đổi giá trị của thành phần static thì toàn bộ các đối tượng khác cũng thấy sự thay đổi này.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Ví dụ 1- biến static: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5400" y="1574286"/>
            <a:ext cx="6629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Class1 {</a:t>
            </a:r>
          </a:p>
          <a:p>
            <a:endParaRPr lang="en-US" sz="2400">
              <a:latin typeface="Courier New" panose="02070309020205020404" pitchFamily="49" charset="0"/>
            </a:endParaRPr>
          </a:p>
          <a:p>
            <a:pPr lvl="1"/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i="1">
                <a:solidFill>
                  <a:srgbClr val="0000C0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setValue(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x)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2400" i="1" smtClean="0">
                <a:solidFill>
                  <a:srgbClr val="0000C0"/>
                </a:solidFill>
                <a:latin typeface="Courier New" panose="02070309020205020404" pitchFamily="49" charset="0"/>
              </a:rPr>
              <a:t>	value</a:t>
            </a:r>
            <a:r>
              <a:rPr lang="en-US" sz="2400" i="1" smtClean="0">
                <a:solidFill>
                  <a:srgbClr val="000000"/>
                </a:solidFill>
                <a:latin typeface="Courier New" panose="02070309020205020404" pitchFamily="49" charset="0"/>
              </a:rPr>
              <a:t>=x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getValue()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2400" b="1" smtClean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2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i="1">
                <a:solidFill>
                  <a:srgbClr val="0000C0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540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Ví dụ 1- biến static: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6248" y="1703886"/>
            <a:ext cx="81605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Class1 c1=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Class1();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c1.setValue(9);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Class1 c2=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Class1();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.println(c2.getValue());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c2.setValue(100);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2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.println(c1.getValue());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6347" y="48611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smtClean="0">
                <a:solidFill>
                  <a:srgbClr val="000000"/>
                </a:solidFill>
                <a:latin typeface="Courier New" panose="02070309020205020404" pitchFamily="49" charset="0"/>
              </a:rPr>
              <a:t>Kết quả:</a:t>
            </a:r>
          </a:p>
          <a:p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</a:rPr>
              <a:t>9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9551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Ví dụ 2 – Hàm static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1634752"/>
            <a:ext cx="7543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Class2 {</a:t>
            </a:r>
          </a:p>
          <a:p>
            <a:endParaRPr lang="en-US" sz="2400">
              <a:latin typeface="Courier New" panose="02070309020205020404" pitchFamily="49" charset="0"/>
            </a:endParaRPr>
          </a:p>
          <a:p>
            <a:pPr lvl="1"/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fn1(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x)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Courier New" panose="02070309020205020404" pitchFamily="49" charset="0"/>
              </a:rPr>
              <a:t>	System.</a:t>
            </a:r>
            <a:r>
              <a:rPr lang="en-US" sz="2400" i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.println(x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fn2(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x)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Courier New" panose="02070309020205020404" pitchFamily="49" charset="0"/>
              </a:rPr>
              <a:t>	System.</a:t>
            </a:r>
            <a:r>
              <a:rPr lang="en-US" sz="2400" i="1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2400" i="1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.println(x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113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Ví dụ 2 – Hàm static</a:t>
            </a:r>
            <a:endParaRPr lang="en-US" sz="280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174587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Class2 c=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Class2();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c.fn2(113);</a:t>
            </a:r>
          </a:p>
          <a:p>
            <a:endParaRPr lang="en-US" sz="2400">
              <a:latin typeface="Courier New" panose="020703090202050204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Class2.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fn1(113);</a:t>
            </a:r>
          </a:p>
          <a:p>
            <a:endParaRPr lang="en-US" sz="2400">
              <a:latin typeface="Courier New" panose="020703090202050204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837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260</Words>
  <Application>Microsoft Office PowerPoint</Application>
  <PresentationFormat>On-screen Show (4:3)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</vt:lpstr>
      <vt:lpstr>Courier New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507</cp:revision>
  <dcterms:created xsi:type="dcterms:W3CDTF">2011-04-06T04:04:31Z</dcterms:created>
  <dcterms:modified xsi:type="dcterms:W3CDTF">2016-11-20T10:48:26Z</dcterms:modified>
</cp:coreProperties>
</file>