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Kỹ thuật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thừa từ 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094537"/>
            <a:ext cx="8485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Nó không phải là giao diện người dùng.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Để tránh đi tính phức tạp của đa thừa kế (multi-inheritance) trong lập trình hướng đối tượng, Java thay thế bằng interface.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Một lớp có thể kế thừa từ nhiều interface với các lớp khác để thừa hưởng thêm vùng dữ liệu và phương thức của các interface này.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Interface được khai báo như một lớp, với các thuộc tính là các hằng và các phương thức là các phương thức trừu tượng.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smtClean="0">
                <a:latin typeface="Cambria" panose="02040503050406030204" pitchFamily="18" charset="0"/>
              </a:rPr>
              <a:t>Methods </a:t>
            </a:r>
            <a:r>
              <a:rPr lang="en-US" sz="2400">
                <a:latin typeface="Cambria" panose="02040503050406030204" pitchFamily="18" charset="0"/>
              </a:rPr>
              <a:t>trừu tượng là </a:t>
            </a:r>
            <a:r>
              <a:rPr lang="en-US" sz="2400">
                <a:latin typeface="Cambria" panose="02040503050406030204" pitchFamily="18" charset="0"/>
              </a:rPr>
              <a:t>các </a:t>
            </a:r>
            <a:r>
              <a:rPr lang="en-US" sz="2400" smtClean="0">
                <a:latin typeface="Cambria" panose="02040503050406030204" pitchFamily="18" charset="0"/>
              </a:rPr>
              <a:t>methods </a:t>
            </a:r>
            <a:r>
              <a:rPr lang="en-US" sz="2400">
                <a:latin typeface="Cambria" panose="02040503050406030204" pitchFamily="18" charset="0"/>
              </a:rPr>
              <a:t>chỉ có phần header, không có phần body.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Trong các lớp có cài đặt các interface ta phải tiến hành cài đặt cụ thể các phương thức này.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Các class có thể implements các interface.</a:t>
            </a:r>
          </a:p>
        </p:txBody>
      </p:sp>
    </p:spTree>
    <p:extLst>
      <p:ext uri="{BB962C8B-B14F-4D97-AF65-F5344CB8AC3E}">
        <p14:creationId xmlns:p14="http://schemas.microsoft.com/office/powerpoint/2010/main" val="40332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9576" y="1127519"/>
            <a:ext cx="72666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interface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 DienTich {</a:t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    public abstract void sHinhVuong(float a);</a:t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    public abstract void sHinhChuNhat(float a, float b);</a:t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/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interface ChuVi {</a:t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    public abstract void cVHinhVuong(float a);</a:t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/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    public abstract void cVHinhChuNhat(float a, float b);</a:t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/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interface CongThuc extends DienTich, ChuVi {</a:t>
            </a:r>
            <a:b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  <a:endParaRPr lang="en-US" sz="24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53376" y="1066800"/>
            <a:ext cx="82572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class CongThucTinh implements CongThuc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{</a:t>
            </a:r>
            <a:endParaRPr lang="en-US" sz="200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@Override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public void sHinhVuong(float a) 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    System.out.println("Diện tích hình vuông là: " + a * a);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}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@Override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public void sHinhChuNhat(float a, float b) 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 System.out.println("Diện tích hình chữ nhật là: " + a * b);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}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@Override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public void cVHinhVuong(float a) 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    System.out.println("Chu vi hình vuông là: " + 4 * a);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}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/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@Override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public void cVHinhChuNhat(float a, float b) {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System.out.println("Chu vi hình chữ nhật là: " + 2 * (a + b));</a:t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    }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/>
            </a:r>
            <a:br>
              <a:rPr lang="en-US" sz="20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200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}</a:t>
            </a:r>
            <a:endParaRPr lang="en-US" sz="200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05776" y="1094537"/>
            <a:ext cx="7596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public class JavaAndroidVn {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    public static void main(String[] args) {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        CongThucTinh x = new CongThucTinh();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        x.sHinhVuong(5.0f);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        x.cVHinhVuong(5.0f);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        x.sHinhChuNhat(5.5f, 10.0f);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        x.cVHinhChuNhat(5.5f, 10.0f);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    }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4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158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510</cp:revision>
  <dcterms:created xsi:type="dcterms:W3CDTF">2011-04-06T04:04:31Z</dcterms:created>
  <dcterms:modified xsi:type="dcterms:W3CDTF">2016-11-20T15:43:43Z</dcterms:modified>
</cp:coreProperties>
</file>