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Overriding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562600" cy="508000"/>
            <a:chOff x="789624" y="1191463"/>
            <a:chExt cx="5562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361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Overriding </a:t>
              </a: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Method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Trong một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tập các lớp có mối quan hệ huyết thống có các phương thức giống signature y xì (nội dung phương thức khác nhau)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Overriding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methods giúp lập trình viên có thể định nghĩa cách hành xử khác nhau ứng với các đối tượng khác nhau nhưng cùng sử dụng một tên phương thức.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dụ: Nhân viên chính thức và Nhân viên thời vụ đều có phương thức là Tính Lương, tuy nhiên cách thức tính lương của 2 đối tượng này sẽ khác nhau.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562600" cy="508000"/>
            <a:chOff x="789624" y="1191463"/>
            <a:chExt cx="5562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361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Overriding </a:t>
              </a: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Method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94" y="2097206"/>
            <a:ext cx="5590211" cy="4343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 mô hình lớp NhanVien có phương thức tính lương.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121</Words>
  <Application>Microsoft Office PowerPoint</Application>
  <PresentationFormat>On-screen Show (4:3)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508</cp:revision>
  <dcterms:created xsi:type="dcterms:W3CDTF">2011-04-06T04:04:31Z</dcterms:created>
  <dcterms:modified xsi:type="dcterms:W3CDTF">2016-11-20T15:50:30Z</dcterms:modified>
</cp:coreProperties>
</file>