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Tính đa hình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niệm về đa hình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Đa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hình từ kế thừa lớp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Đa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hình từ kế thừa interface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hình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Đ</a:t>
            </a: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a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hình là tại từng thời điểm đối tượng sẽ có các hình thái khác nhau trong những hoàn cảnh khác nhau.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</a:t>
              </a:r>
              <a:r>
                <a:rPr lang="en-US" sz="2400" b="1" smtClean="0">
                  <a:latin typeface="Cambria" panose="02040503050406030204" pitchFamily="18" charset="0"/>
                </a:rPr>
                <a:t>hình từ Kế thừa Lớp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05776" y="1130879"/>
            <a:ext cx="8104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NhanVien {</a:t>
            </a:r>
          </a:p>
          <a:p>
            <a:pPr lvl="1"/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lanhLuong()</a:t>
            </a:r>
          </a:p>
          <a:p>
            <a:pPr lvl="2"/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vi-VN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vi-VN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vi-VN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vi-VN" sz="2000" i="1">
                <a:solidFill>
                  <a:srgbClr val="2A00FF"/>
                </a:solidFill>
                <a:latin typeface="Courier New" panose="02070309020205020404" pitchFamily="49" charset="0"/>
              </a:rPr>
              <a:t>"Nhân viên lãnh lương"</a:t>
            </a:r>
            <a:r>
              <a:rPr lang="vi-VN" sz="20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>
            <a:off x="505776" y="3069871"/>
            <a:ext cx="85327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NhanVienChinhThuc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NhanVien{</a:t>
            </a:r>
          </a:p>
          <a:p>
            <a:r>
              <a:rPr lang="en-US" sz="2000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lanhLuong() {</a:t>
            </a:r>
          </a:p>
          <a:p>
            <a:r>
              <a:rPr lang="vi-VN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vi-VN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vi-VN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vi-VN" sz="2000" i="1">
                <a:solidFill>
                  <a:srgbClr val="2A00FF"/>
                </a:solidFill>
                <a:latin typeface="Courier New" panose="02070309020205020404" pitchFamily="49" charset="0"/>
              </a:rPr>
              <a:t>"Nhân Viên chính thức lãnh lương"</a:t>
            </a:r>
            <a:r>
              <a:rPr lang="vi-VN" sz="20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505776" y="5008863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NhanVien teo=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NhanVienChinhThuc();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teo.lanhLuong();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18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Tính đa </a:t>
              </a:r>
              <a:r>
                <a:rPr lang="en-US" sz="2400" b="1" smtClean="0">
                  <a:latin typeface="Cambria" panose="02040503050406030204" pitchFamily="18" charset="0"/>
                </a:rPr>
                <a:t>hình từ Interface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3310" y="1104773"/>
            <a:ext cx="81296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DoAble {</a:t>
            </a:r>
          </a:p>
          <a:p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doSomething(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x);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521698" y="2234609"/>
            <a:ext cx="7784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Work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DoAble{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doSomething(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x) {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"Do 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+x);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655210" y="4287774"/>
            <a:ext cx="8260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DoAble able=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Work();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able.doSomething(9);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53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159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530</cp:revision>
  <dcterms:created xsi:type="dcterms:W3CDTF">2011-04-06T04:04:31Z</dcterms:created>
  <dcterms:modified xsi:type="dcterms:W3CDTF">2016-11-21T04:32:28Z</dcterms:modified>
</cp:coreProperties>
</file>