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Sử dụng enum trong Java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Khái niệm và trường hợp sử dụng enum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khai báo và sử dụng enum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Hiệu chỉnh mô tả cho enum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và trường hợp sử dụng enum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Enum là 1 dạng đặc biệt của class, nó chủ yếu được dùng để lưu trữ tập dữ liệu dạng liệt kê có giới hạn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Dùng Enum rất khoa học trong việc kiểm tra trạng thái đối tượng sử dụng.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Khi nào ta biết được giới hạn các trường hợp thì mới nên dùng enum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1: Về xếp loại học tập (giỏi, khá, trung bình..)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2: Về trạng thái thành công thất bại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3: Trong mọi trường hợp thay vì dùng biến để đánh dấu giá trị, ta dùng enum sẽ hiệu quả hơn.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khai báo và sử dụng enum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094537"/>
            <a:ext cx="65542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XepLoai {</a:t>
            </a:r>
          </a:p>
          <a:p>
            <a:pPr lvl="1"/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XuatSac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Gioi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Kha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TrungBinh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Yeu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Kem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sz="2400" i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DiBoDoi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32" y="4510857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smtClean="0">
                <a:latin typeface="Cambria" panose="02040503050406030204" pitchFamily="18" charset="0"/>
              </a:rPr>
              <a:t>Cách sử dụng:</a:t>
            </a:r>
            <a:endParaRPr lang="en-US" sz="2400" b="1" u="sng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Hiệu chỉnh mô tả cho enum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094536"/>
            <a:ext cx="584369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XepLoai {</a:t>
            </a:r>
          </a:p>
          <a:p>
            <a:pPr lvl="1"/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XuatSac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"Xuất sắc"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Gioi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"Giỏi"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Kha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"Khá"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TrungBinh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"Trung Bình"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Yeu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"Yếu"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Kem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"Kém"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DiBoDoi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"Đi bộ đội"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0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String </a:t>
            </a:r>
            <a:r>
              <a:rPr lang="en-US" sz="200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msg</a:t>
            </a:r>
            <a:r>
              <a:rPr lang="en-US" sz="20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XepLoai(</a:t>
            </a:r>
            <a:r>
              <a:rPr lang="en-US" sz="2000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String msg) {</a:t>
            </a:r>
          </a:p>
          <a:p>
            <a:pPr lvl="1"/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this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smtClean="0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=msg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String getDescription()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8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238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529</cp:revision>
  <dcterms:created xsi:type="dcterms:W3CDTF">2011-04-06T04:04:31Z</dcterms:created>
  <dcterms:modified xsi:type="dcterms:W3CDTF">2016-11-21T04:53:02Z</dcterms:modified>
</cp:coreProperties>
</file>