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hướng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đối tượng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Xây dựng chương trình theo mô hình dưới đây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634752"/>
            <a:ext cx="5715000" cy="47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31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519</cp:revision>
  <dcterms:created xsi:type="dcterms:W3CDTF">2011-04-06T04:04:31Z</dcterms:created>
  <dcterms:modified xsi:type="dcterms:W3CDTF">2016-11-21T05:24:18Z</dcterms:modified>
</cp:coreProperties>
</file>