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5578" autoAdjust="0"/>
  </p:normalViewPr>
  <p:slideViewPr>
    <p:cSldViewPr>
      <p:cViewPr varScale="1">
        <p:scale>
          <a:sx n="94" d="100"/>
          <a:sy n="94" d="100"/>
        </p:scale>
        <p:origin x="4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 về Hướng Đối Tượng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Viết </a:t>
            </a:r>
            <a:r>
              <a:rPr lang="en-US" sz="2400">
                <a:latin typeface="Cambria" panose="02040503050406030204" pitchFamily="18" charset="0"/>
              </a:rPr>
              <a:t>chương trình quản lý bán hàng được mô tả như bên dưới, yêu cầu dùng </a:t>
            </a:r>
            <a:r>
              <a:rPr lang="en-US" sz="2400" b="1">
                <a:latin typeface="Cambria" panose="02040503050406030204" pitchFamily="18" charset="0"/>
              </a:rPr>
              <a:t>ArrayList</a:t>
            </a:r>
            <a:r>
              <a:rPr lang="en-US" sz="2400">
                <a:latin typeface="Cambria" panose="02040503050406030204" pitchFamily="18" charset="0"/>
              </a:rPr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Mỗi một danh mục sản phẩm sẽ có nhiều sản phẩm, thông tin danh mục sản phẩm gồm: Mã danh mục, tên danh mục. Thông tin sản phẩm gồm: mã sản phẩm, tên sản phẩm, giá cả, xuất xứ.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Viết hàm cho phép </a:t>
            </a:r>
            <a:r>
              <a:rPr lang="en-US" sz="2400" smtClean="0">
                <a:latin typeface="Cambria" panose="02040503050406030204" pitchFamily="18" charset="0"/>
              </a:rPr>
              <a:t>nhập thông </a:t>
            </a:r>
            <a:r>
              <a:rPr lang="en-US" sz="2400">
                <a:latin typeface="Cambria" panose="02040503050406030204" pitchFamily="18" charset="0"/>
              </a:rPr>
              <a:t>tin danh mục sản phẩm và sản phẩm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Xuất danh sản phẩm thuộc một danh mục bất kỳ nhập vào từ bàn phím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Cho phép cập nhật thông tin sản phẩm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Xóa sản phẩm bất kỳ trong danh mục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Thống kê tổng giá trị của các mặt hàng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Liệt kê các sản phẩm có xuất xứ từ trung quốc</a:t>
            </a: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094446" y="990601"/>
            <a:ext cx="4049553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705" y="995838"/>
            <a:ext cx="53782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Cho mô hình như hình bên, yêu cầu viết phần mềm để kiểm tra các phương thức: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000">
                <a:latin typeface="Cambria" panose="02040503050406030204" pitchFamily="18" charset="0"/>
              </a:rPr>
              <a:t>+ toString(): xuất giá trị x, y, radius của Point hoặc Circle tương ứng (x, y xuất kiểu tọa độ [x,y]) </a:t>
            </a:r>
          </a:p>
          <a:p>
            <a:r>
              <a:rPr lang="en-US" sz="2000">
                <a:latin typeface="Cambria" panose="02040503050406030204" pitchFamily="18" charset="0"/>
              </a:rPr>
              <a:t>+ setRadius(): kiểm tra giá trị đưa vào. </a:t>
            </a:r>
          </a:p>
          <a:p>
            <a:r>
              <a:rPr lang="en-US" sz="2000">
                <a:latin typeface="Cambria" panose="02040503050406030204" pitchFamily="18" charset="0"/>
              </a:rPr>
              <a:t>+ getDiameter(): tính đường kính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getCircumference(): tính chu vi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getArea(): tính diện tích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Hàm main() yêu cầu nhập một mảng n đối tượng Circle, xuất ra đường kính, chu vi, diện tích của chúng, kết quả hiển thị 2 số lẻ.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21" y="1679803"/>
            <a:ext cx="8334115" cy="460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Viết chương trình hướng đối tượng dùng để tính chu vi và diện tích hình tròn, hình chữ nhật và hình vuông. Với yêu cầu như sau: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Hinh.java có: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Các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mau: màu sắc của hình có kiểu dữ liệu là String.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Các phương thức: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Hinh(String mau): phương thức khởi tạo đối tượng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TinhDienTich(): phương thức tính diện tích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TinhChuVi(): phương thức tính chu vi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LayThongTin(): phương thức trả về các thông tin của đối tượng hình được tạo kiểu String.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HinhChuNhat.java kế thừa lớp Hinh.java và có thêm các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chieudai: chiều dài của hình chữ nhật có kiểu dữ liệu là double.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chieurong: chiều rộng của hình chữ nhật có kiểu dữ liệu là double</a:t>
            </a: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484" y="1524000"/>
            <a:ext cx="833411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Xây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dựng lớp HinhTron.java kế thừa từ lớp Hinh.java và có thêm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bankinh: bán kính của hình tròn có kiểu dữ liệu là double.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HinhVuong.java kế thừa từ lớp HinhChuNhat.java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KiemTraHinh.java với các yêu cầu sau: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Tạo 3 đối tượng hinhChuNhat, hinhTron, hinhVuong từ 3 phương thức HinhChuNhat(String mau, double chieudai, double chieurong), HinhTron(String mau, double bankinh), HinhVuong(String mau, double bankinh).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Tính diện tích và chu vi của các đối tượng hinhChuNhat, hinhTron, hinhVuong đã tạo.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Hiển thị thông tin các đối tượng Hinh đã tạo ra màn hình console.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Chạy chương trình và quan sát kết quả.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4: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748345"/>
            <a:ext cx="6039485" cy="4467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9320" y="1505634"/>
            <a:ext cx="8283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Viết chương trình quản lý ngân hang câu hỏi theo mô hình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5: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20" y="1505634"/>
            <a:ext cx="8283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Viết chương trình quản lý Sinh viên theo mô hình dưới đây: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341523"/>
            <a:ext cx="5943600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614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543</cp:revision>
  <dcterms:created xsi:type="dcterms:W3CDTF">2011-04-06T04:04:31Z</dcterms:created>
  <dcterms:modified xsi:type="dcterms:W3CDTF">2016-11-26T15:57:46Z</dcterms:modified>
</cp:coreProperties>
</file>