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Xử lý tập tin với TextFile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lớp thư viện 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lưu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/đọc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TextFile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Kỹ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thuật lưu trữ tập tin với TextFile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Kỹ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thuật đọc tập tin với TextFile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 lớp thư viện 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lưu</a:t>
              </a: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/đọc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TextFile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55210" y="1119558"/>
            <a:ext cx="7329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java.io.BufferedReader;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java.io.BufferedWriter;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java.io.FileInputStream;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java.io.FileOutputStream;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java.io.InputStreamReader;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java.io.OutputStreamWriter;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19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096000" cy="508000"/>
            <a:chOff x="789624" y="1191463"/>
            <a:chExt cx="609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9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Kỹ thuật lưu trữ tập tin với TextFile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28600" y="121920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FileOutputStream fos=</a:t>
            </a:r>
            <a:r>
              <a:rPr lang="en-US" b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FileOutputStream</a:t>
            </a:r>
            <a:r>
              <a:rPr lang="en-US" b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US" b="1" smtClean="0">
                <a:solidFill>
                  <a:srgbClr val="2A00FF"/>
                </a:solidFill>
                <a:latin typeface="Courier New" panose="02070309020205020404" pitchFamily="49" charset="0"/>
              </a:rPr>
              <a:t>"d:/data.txt"</a:t>
            </a:r>
            <a:r>
              <a:rPr lang="en-US" b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  <a:endParaRPr lang="en-US" b="1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OutputStreamWriter osw=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OutputStreamWriter(fos, 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BufferedWriter bw=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BufferedWriter(osw);</a:t>
            </a:r>
          </a:p>
          <a:p>
            <a:endParaRPr lang="en-US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bw.write(</a:t>
            </a:r>
            <a:r>
              <a:rPr lang="en-US">
                <a:solidFill>
                  <a:srgbClr val="2A00FF"/>
                </a:solidFill>
                <a:latin typeface="Courier New" panose="02070309020205020404" pitchFamily="49" charset="0"/>
              </a:rPr>
              <a:t>"Obama"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bw.newLine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bw.write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mtClean="0">
                <a:solidFill>
                  <a:srgbClr val="2A00FF"/>
                </a:solidFill>
                <a:latin typeface="Courier New" panose="02070309020205020404" pitchFamily="49" charset="0"/>
              </a:rPr>
              <a:t>"Putin"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bw.newLine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bw.write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mtClean="0">
                <a:solidFill>
                  <a:srgbClr val="2A00FF"/>
                </a:solidFill>
                <a:latin typeface="Courier New" panose="02070309020205020404" pitchFamily="49" charset="0"/>
              </a:rPr>
              <a:t>"Kim Jong Un"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bw.close();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osw.close();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fos.close();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410200" cy="508000"/>
            <a:chOff x="789624" y="1191463"/>
            <a:chExt cx="5410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09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Kỹ thuật đọc tập tin với TextFile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33310" y="1094537"/>
            <a:ext cx="82820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FileInputStream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fis=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FileInputStream(</a:t>
            </a:r>
            <a:r>
              <a:rPr lang="en-US" b="1" smtClean="0">
                <a:solidFill>
                  <a:srgbClr val="2A00FF"/>
                </a:solidFill>
                <a:latin typeface="Courier New" panose="02070309020205020404" pitchFamily="49" charset="0"/>
              </a:rPr>
              <a:t>"d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:/</a:t>
            </a:r>
            <a:r>
              <a:rPr lang="en-US" b="1" smtClean="0">
                <a:solidFill>
                  <a:srgbClr val="2A00FF"/>
                </a:solidFill>
                <a:latin typeface="Courier New" panose="02070309020205020404" pitchFamily="49" charset="0"/>
              </a:rPr>
              <a:t>data.txt"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InputStreamReader isr=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InputStreamReader(fis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smtClean="0">
                <a:solidFill>
                  <a:srgbClr val="2A00FF"/>
                </a:solidFill>
                <a:latin typeface="Courier New" panose="02070309020205020404" pitchFamily="49" charset="0"/>
              </a:rPr>
              <a:t>"UTF-8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BufferedReader br=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BufferedReader(isr);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line1=br.readLine();</a:t>
            </a:r>
          </a:p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String line2=br.readLine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line3=br.readLine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br.close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isr.close();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fis.close();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159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539</cp:revision>
  <dcterms:created xsi:type="dcterms:W3CDTF">2011-04-06T04:04:31Z</dcterms:created>
  <dcterms:modified xsi:type="dcterms:W3CDTF">2016-11-21T16:56:15Z</dcterms:modified>
</cp:coreProperties>
</file>