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8" r:id="rId4"/>
    <p:sldId id="265" r:id="rId5"/>
    <p:sldId id="266" r:id="rId6"/>
    <p:sldId id="26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Xử lý tập tin với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Serialize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File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lớp thư viện 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lưu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/đọc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Serialize File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Kỹ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thuật lưu trữ tập tin với Serialize File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Kỹ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thuật đọc tập tin với Serialize File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610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u="sng">
                <a:solidFill>
                  <a:srgbClr val="000000"/>
                </a:solidFill>
                <a:latin typeface="Courier New" panose="02070309020205020404" pitchFamily="49" charset="0"/>
              </a:rPr>
              <a:t>KhachHang </a:t>
            </a:r>
            <a:r>
              <a:rPr lang="en-US" b="1" u="sng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b="1" u="sng">
                <a:solidFill>
                  <a:srgbClr val="000000"/>
                </a:solidFill>
                <a:latin typeface="Courier New" panose="02070309020205020404" pitchFamily="49" charset="0"/>
              </a:rPr>
              <a:t> Serializable{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b="1">
                <a:solidFill>
                  <a:srgbClr val="0000C0"/>
                </a:solidFill>
                <a:latin typeface="Courier New" panose="02070309020205020404" pitchFamily="49" charset="0"/>
              </a:rPr>
              <a:t>ma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b="1">
                <a:solidFill>
                  <a:srgbClr val="0000C0"/>
                </a:solidFill>
                <a:latin typeface="Courier New" panose="02070309020205020404" pitchFamily="49" charset="0"/>
              </a:rPr>
              <a:t>ten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String getMa() {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C0"/>
                </a:solidFill>
                <a:latin typeface="Courier New" panose="02070309020205020404" pitchFamily="49" charset="0"/>
              </a:rPr>
              <a:t>ma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setMa(String ma) {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b="1">
                <a:solidFill>
                  <a:srgbClr val="0000C0"/>
                </a:solidFill>
                <a:latin typeface="Courier New" panose="02070309020205020404" pitchFamily="49" charset="0"/>
              </a:rPr>
              <a:t>ma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= ma;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String getTen() {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C0"/>
                </a:solidFill>
                <a:latin typeface="Courier New" panose="02070309020205020404" pitchFamily="49" charset="0"/>
              </a:rPr>
              <a:t>ten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setTen(String ten) {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b="1">
                <a:solidFill>
                  <a:srgbClr val="0000C0"/>
                </a:solidFill>
                <a:latin typeface="Courier New" panose="02070309020205020404" pitchFamily="49" charset="0"/>
              </a:rPr>
              <a:t>ten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= ten;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KhachHang(String ma, String ten) {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b="1">
                <a:solidFill>
                  <a:srgbClr val="0000C0"/>
                </a:solidFill>
                <a:latin typeface="Courier New" panose="02070309020205020404" pitchFamily="49" charset="0"/>
              </a:rPr>
              <a:t>ma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= ma;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b="1">
                <a:solidFill>
                  <a:srgbClr val="0000C0"/>
                </a:solidFill>
                <a:latin typeface="Courier New" panose="02070309020205020404" pitchFamily="49" charset="0"/>
              </a:rPr>
              <a:t>ten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= ten;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7086600" cy="508000"/>
            <a:chOff x="789624" y="1191463"/>
            <a:chExt cx="7086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885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 lớp thư viện </a:t>
              </a:r>
              <a:r>
                <a:rPr lang="vi-VN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lưu</a:t>
              </a:r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/đọc</a:t>
              </a:r>
              <a:r>
                <a:rPr lang="vi-VN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 </a:t>
              </a: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Serialize File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55210" y="1219200"/>
            <a:ext cx="78791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java.io.FileInputStream;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java.io.FileOutputStream;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java.io.ObjectInputStream;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java.io.ObjectOutputStream;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619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096000" cy="508000"/>
            <a:chOff x="789624" y="1191463"/>
            <a:chExt cx="6096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95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Kỹ thuật lưu trữ tập tin với Serialize File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505776" y="1295400"/>
            <a:ext cx="81810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FileOutputStream fos=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FileOutputStream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(“d:/data.dat”);</a:t>
            </a:r>
            <a:endParaRPr 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ObjectOutputStream oos=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ObjectOutputStream(fos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KhachHang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 kh=new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KhachHang 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(1,”Nguyễn Văn Tèo”);</a:t>
            </a:r>
            <a:endParaRPr 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oos.writeObject(kh);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oos.close();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fos.close();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019800" cy="508000"/>
            <a:chOff x="789624" y="1191463"/>
            <a:chExt cx="6019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18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Kỹ thuật đọc tập tin với Serialize File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04800" y="1094537"/>
            <a:ext cx="876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FileInputStream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fis=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FileInputStream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(“d:/data.dat”);</a:t>
            </a:r>
          </a:p>
          <a:p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ObjectInputStream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ois=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ObjectInputStream(fis);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Object data=ois.readObject();</a:t>
            </a:r>
          </a:p>
          <a:p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KhachHang kh=</a:t>
            </a:r>
            <a:r>
              <a:rPr lang="en-US" sz="2000" u="sng" smtClean="0">
                <a:solidFill>
                  <a:srgbClr val="000000"/>
                </a:solidFill>
                <a:latin typeface="Courier New" panose="02070309020205020404" pitchFamily="49" charset="0"/>
              </a:rPr>
              <a:t>(KhachHang) </a:t>
            </a:r>
            <a:r>
              <a:rPr lang="en-US" sz="2000" u="sng">
                <a:solidFill>
                  <a:srgbClr val="000000"/>
                </a:solidFill>
                <a:latin typeface="Courier New" panose="02070309020205020404" pitchFamily="49" charset="0"/>
              </a:rPr>
              <a:t>data;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ois.close();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fis.close();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946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211</Words>
  <Application>Microsoft Office PowerPoint</Application>
  <PresentationFormat>On-screen Show (4:3)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542</cp:revision>
  <dcterms:created xsi:type="dcterms:W3CDTF">2011-04-06T04:04:31Z</dcterms:created>
  <dcterms:modified xsi:type="dcterms:W3CDTF">2016-11-21T17:01:09Z</dcterms:modified>
</cp:coreProperties>
</file>