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4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 với TextFile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Viết phần mềm quản lý Khách Hàng dùng TextFile: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Khách hàng : Mã, tên, năm sinh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Cho nhập danh sách Khách Hàng từ bàn phím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Cho xuất danh sách khách hàng ra màn hình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Cho lưu danh sách khách hàng vào ổ cứng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Cho đọc danh sách khách hang từ ổ cứng</a:t>
            </a:r>
            <a:endParaRPr lang="en-US" sz="280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4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75</Words>
  <Application>Microsoft Office PowerPoint</Application>
  <PresentationFormat>On-screen Show (4:3)</PresentationFormat>
  <Paragraphs>12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Cambria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536</cp:revision>
  <dcterms:created xsi:type="dcterms:W3CDTF">2011-04-06T04:04:31Z</dcterms:created>
  <dcterms:modified xsi:type="dcterms:W3CDTF">2016-11-21T17:03:00Z</dcterms:modified>
</cp:coreProperties>
</file>