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với Serialize File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10527" y="1051066"/>
            <a:ext cx="8933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phần mềm quản lý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Danh Bạ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dùng SerializeFile: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Danh bạ cần có các thông tin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tên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số phone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nhập danh sách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Danh Bạ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từ bàn phím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xuất danh sách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Danh Bạ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ra màn hình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lưu danh sách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Danh Bạ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vào ổ cứng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đọc danh sách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Danh Bạ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từ ổ cứng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79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537</cp:revision>
  <dcterms:created xsi:type="dcterms:W3CDTF">2011-04-06T04:04:31Z</dcterms:created>
  <dcterms:modified xsi:type="dcterms:W3CDTF">2016-11-26T21:59:32Z</dcterms:modified>
</cp:coreProperties>
</file>