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 bài tập tự rèn luyện về xử lý TextFile, Serialize File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b="1" u="sng" smtClean="0">
                <a:solidFill>
                  <a:srgbClr val="002060"/>
                </a:solidFill>
                <a:latin typeface="Cambria" panose="02040503050406030204" pitchFamily="18" charset="0"/>
              </a:rPr>
              <a:t>Bài 1:</a:t>
            </a:r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 Viết phần mềm Quản Lý sản phẩm</a:t>
            </a:r>
          </a:p>
          <a:p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Mỗi danh mục có: Mã , tên; Một danh mục có nhiều sản phẩm</a:t>
            </a: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	</a:t>
            </a:r>
            <a:endParaRPr lang="en-US" sz="240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Mỗi sản phẩm có: Mã, tên, đơn giá; Mỗi một sản phẩm thuộc về một danh mục.</a:t>
            </a:r>
          </a:p>
          <a:p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- Cho phép: lưu mới, sửa, xóa, tìm kiếm, sắp xếp, lưu và đọc  Text File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b="1" u="sng" smtClean="0">
                <a:solidFill>
                  <a:srgbClr val="002060"/>
                </a:solidFill>
                <a:latin typeface="Cambria" panose="02040503050406030204" pitchFamily="18" charset="0"/>
              </a:rPr>
              <a:t>Bài 2:</a:t>
            </a:r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 Viết phần mềm quản lý Sinh Viên</a:t>
            </a:r>
          </a:p>
          <a:p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Mỗi một lớp có: Mã lớp, tên; một lớp có nhiều Sinh viên</a:t>
            </a:r>
          </a:p>
          <a:p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Mỗi sinh viên có: mã, tên, năm sinh; Mỗi một sinh viên thuộc về một lớp.</a:t>
            </a:r>
          </a:p>
          <a:p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- Cho phép: lưu mới, sửa, xóa, tìm kiếm, sắp xếp, lưu và </a:t>
            </a: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đọc  </a:t>
            </a:r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Serialize File</a:t>
            </a:r>
            <a:endParaRPr lang="en-US" sz="240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53</Words>
  <Application>Microsoft Office PowerPoint</Application>
  <PresentationFormat>On-screen Show (4:3)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Cambria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543</cp:revision>
  <dcterms:created xsi:type="dcterms:W3CDTF">2011-04-06T04:04:31Z</dcterms:created>
  <dcterms:modified xsi:type="dcterms:W3CDTF">2016-11-22T13:56:28Z</dcterms:modified>
</cp:coreProperties>
</file>