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7" r:id="rId4"/>
    <p:sldId id="266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Kỹ thuật tạo đa tiến trình từ Thread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tạo Lớp kế thừa từ Thread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800">
                <a:solidFill>
                  <a:srgbClr val="002060"/>
                </a:solidFill>
                <a:latin typeface="Cambria" panose="02040503050406030204" pitchFamily="18" charset="0"/>
              </a:rPr>
              <a:t>sử dụng đa tiến trình với Thread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7391400" cy="508000"/>
            <a:chOff x="789624" y="1191463"/>
            <a:chExt cx="7391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7190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tạo Lớp kế thừa từ Thread</a:t>
              </a:r>
              <a:endParaRPr lang="vi-VN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09600" y="1066800"/>
            <a:ext cx="8137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>
                <a:latin typeface="Cambria" panose="02040503050406030204" pitchFamily="18" charset="0"/>
              </a:rPr>
              <a:t>Tạo </a:t>
            </a:r>
            <a:r>
              <a:rPr lang="en-US" sz="2400">
                <a:latin typeface="Cambria" panose="02040503050406030204" pitchFamily="18" charset="0"/>
              </a:rPr>
              <a:t>Thread </a:t>
            </a:r>
            <a:r>
              <a:rPr lang="en-US" sz="2400" smtClean="0">
                <a:latin typeface="Cambria" panose="02040503050406030204" pitchFamily="18" charset="0"/>
              </a:rPr>
              <a:t>từ kế </a:t>
            </a:r>
            <a:r>
              <a:rPr lang="en-US" sz="2400">
                <a:latin typeface="Cambria" panose="02040503050406030204" pitchFamily="18" charset="0"/>
              </a:rPr>
              <a:t>thừa lớp </a:t>
            </a:r>
            <a:r>
              <a:rPr lang="en-US" sz="2400">
                <a:solidFill>
                  <a:srgbClr val="FF0000"/>
                </a:solidFill>
                <a:latin typeface="Cambria" panose="02040503050406030204" pitchFamily="18" charset="0"/>
              </a:rPr>
              <a:t>Thread</a:t>
            </a:r>
            <a:r>
              <a:rPr lang="en-US" sz="2400">
                <a:latin typeface="Cambria" panose="02040503050406030204" pitchFamily="18" charset="0"/>
              </a:rPr>
              <a:t> </a:t>
            </a:r>
            <a:r>
              <a:rPr lang="en-US" sz="2400">
                <a:latin typeface="Cambria" panose="02040503050406030204" pitchFamily="18" charset="0"/>
              </a:rPr>
              <a:t>trong </a:t>
            </a:r>
            <a:r>
              <a:rPr lang="en-US" sz="2400" smtClean="0">
                <a:latin typeface="Cambria" panose="02040503050406030204" pitchFamily="18" charset="0"/>
              </a:rPr>
              <a:t>Java</a:t>
            </a:r>
            <a:endParaRPr lang="vi-VN" sz="2400">
              <a:latin typeface="Cambria" panose="020405030504060302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92" y="1709454"/>
            <a:ext cx="857527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72215" y="3233454"/>
            <a:ext cx="6324600" cy="198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362201" y="5145657"/>
            <a:ext cx="6400799" cy="1347347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dirty="0">
                <a:latin typeface="Cambria" panose="02040503050406030204" pitchFamily="18" charset="0"/>
              </a:rPr>
              <a:t>Override method </a:t>
            </a:r>
            <a:r>
              <a:rPr lang="en-US" sz="2400" b="1" dirty="0">
                <a:latin typeface="Cambria" panose="02040503050406030204" pitchFamily="18" charset="0"/>
              </a:rPr>
              <a:t>run</a:t>
            </a:r>
            <a:r>
              <a:rPr lang="en-US" sz="2400" dirty="0">
                <a:latin typeface="Cambria" panose="02040503050406030204" pitchFamily="18" charset="0"/>
              </a:rPr>
              <a:t> of Thread class.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dirty="0">
                <a:latin typeface="Cambria" panose="02040503050406030204" pitchFamily="18" charset="0"/>
              </a:rPr>
              <a:t>The code inside is the task assign to thread when running.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29815" y="1633254"/>
            <a:ext cx="2895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0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sử dụng đa tiến trình với Thread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70"/>
          <a:stretch/>
        </p:blipFill>
        <p:spPr bwMode="auto">
          <a:xfrm>
            <a:off x="669995" y="1447800"/>
            <a:ext cx="6912352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51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80</Words>
  <Application>Microsoft Office PowerPoint</Application>
  <PresentationFormat>On-screen Show (4:3)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550</cp:revision>
  <dcterms:created xsi:type="dcterms:W3CDTF">2011-04-06T04:04:31Z</dcterms:created>
  <dcterms:modified xsi:type="dcterms:W3CDTF">2016-11-22T13:35:35Z</dcterms:modified>
</cp:coreProperties>
</file>