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7" r:id="rId4"/>
    <p:sldId id="26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Kỹ thuật tạo đa tiến trình từ Runnable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tạo Lớp implements từ Runnable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sử dụng đa tiến trình với Runnable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7391400" cy="508000"/>
            <a:chOff x="789624" y="1191463"/>
            <a:chExt cx="7391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190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tạo Lớp implements từ Runnable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25640" y="1124107"/>
            <a:ext cx="8137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Tạo </a:t>
            </a:r>
            <a:r>
              <a:rPr lang="en-US" sz="2400">
                <a:latin typeface="Cambria" panose="02040503050406030204" pitchFamily="18" charset="0"/>
              </a:rPr>
              <a:t>thread </a:t>
            </a:r>
            <a:r>
              <a:rPr lang="en-US" sz="2400" smtClean="0">
                <a:latin typeface="Cambria" panose="02040503050406030204" pitchFamily="18" charset="0"/>
              </a:rPr>
              <a:t>từ implements </a:t>
            </a:r>
            <a:r>
              <a:rPr lang="en-US" sz="2400">
                <a:latin typeface="Cambria" panose="02040503050406030204" pitchFamily="18" charset="0"/>
              </a:rPr>
              <a:t>Interface </a:t>
            </a:r>
            <a:r>
              <a:rPr lang="en-US" sz="2400" b="1" smtClean="0">
                <a:solidFill>
                  <a:srgbClr val="FF0000"/>
                </a:solidFill>
                <a:latin typeface="Cambria" panose="02040503050406030204" pitchFamily="18" charset="0"/>
              </a:rPr>
              <a:t>Runnable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2400" smtClean="0">
                <a:latin typeface="Cambria" panose="02040503050406030204" pitchFamily="18" charset="0"/>
              </a:rPr>
              <a:t>trong Java</a:t>
            </a:r>
            <a:endParaRPr lang="vi-VN" sz="2400">
              <a:latin typeface="Cambria" panose="020405030504060302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3" y="1723387"/>
            <a:ext cx="8686799" cy="374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43802" y="3247387"/>
            <a:ext cx="63246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91603" y="5060637"/>
            <a:ext cx="6781799" cy="124841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Override method </a:t>
            </a:r>
            <a:r>
              <a:rPr lang="en-US" sz="2400" b="1" dirty="0">
                <a:latin typeface="Cambria" panose="02040503050406030204" pitchFamily="18" charset="0"/>
              </a:rPr>
              <a:t>run</a:t>
            </a:r>
            <a:r>
              <a:rPr lang="en-US" sz="2400" dirty="0">
                <a:latin typeface="Cambria" panose="02040503050406030204" pitchFamily="18" charset="0"/>
              </a:rPr>
              <a:t> of Thread class.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The code inside is the task assign to thread when running.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77602" y="1570987"/>
            <a:ext cx="2895600" cy="45720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đa tiến trình với Runnable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31"/>
          <a:stretch/>
        </p:blipFill>
        <p:spPr bwMode="auto">
          <a:xfrm>
            <a:off x="655210" y="1371600"/>
            <a:ext cx="6912352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77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551</cp:revision>
  <dcterms:created xsi:type="dcterms:W3CDTF">2011-04-06T04:04:31Z</dcterms:created>
  <dcterms:modified xsi:type="dcterms:W3CDTF">2016-11-22T13:36:41Z</dcterms:modified>
</cp:coreProperties>
</file>