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5578" autoAdjust="0"/>
  </p:normalViewPr>
  <p:slideViewPr>
    <p:cSldViewPr>
      <p:cViewPr varScale="1">
        <p:scale>
          <a:sx n="94" d="100"/>
          <a:sy n="94" d="100"/>
        </p:scale>
        <p:origin x="67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27/11/2016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B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ài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tập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tự 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rèn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luyện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đa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tiến trình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Tạo một Thread kế thừa từ Thread class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8"/>
          <a:stretch/>
        </p:blipFill>
        <p:spPr>
          <a:xfrm>
            <a:off x="1819762" y="1634752"/>
            <a:ext cx="6257437" cy="47660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>
                <a:latin typeface="Cambria" panose="02040503050406030204" pitchFamily="18" charset="0"/>
              </a:rPr>
              <a:t>Tạo một Thread implements từ Runnable interface</a:t>
            </a:r>
          </a:p>
        </p:txBody>
      </p:sp>
      <p:pic>
        <p:nvPicPr>
          <p:cNvPr id="11" name="Picture 1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6"/>
          <a:stretch/>
        </p:blipFill>
        <p:spPr>
          <a:xfrm>
            <a:off x="1600200" y="1752600"/>
            <a:ext cx="6019800" cy="43433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33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>
                <a:latin typeface="Cambria" panose="02040503050406030204" pitchFamily="18" charset="0"/>
              </a:rPr>
              <a:t>Hiển thị các trạng thái trong Thread</a:t>
            </a:r>
          </a:p>
        </p:txBody>
      </p:sp>
      <p:pic>
        <p:nvPicPr>
          <p:cNvPr id="10" name="Picture 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5"/>
          <a:stretch/>
        </p:blipFill>
        <p:spPr>
          <a:xfrm>
            <a:off x="1066800" y="1828800"/>
            <a:ext cx="6858000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297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>
                <a:latin typeface="Cambria" panose="02040503050406030204" pitchFamily="18" charset="0"/>
              </a:rPr>
              <a:t>Kiểm tra currentThread, acctiveCount và isAlive</a:t>
            </a:r>
          </a:p>
        </p:txBody>
      </p:sp>
      <p:pic>
        <p:nvPicPr>
          <p:cNvPr id="11" name="Picture 1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2"/>
          <a:stretch/>
        </p:blipFill>
        <p:spPr>
          <a:xfrm>
            <a:off x="838200" y="1597081"/>
            <a:ext cx="7391400" cy="45562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895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>
                <a:latin typeface="Cambria" panose="02040503050406030204" pitchFamily="18" charset="0"/>
              </a:rPr>
              <a:t>Thiết lập độ ưu tiên cho Thread (dùng phương thức setPriority), có 3 độ ưu tiên căn bản : MAX_PRIORITY (10), NORM_PRIORITY(5), MIN_PRIORITY(1). Chúng ta có thể thiết lập độ ưu tiên tùy ý từ 1 tới 10.</a:t>
            </a:r>
          </a:p>
        </p:txBody>
      </p:sp>
    </p:spTree>
    <p:extLst>
      <p:ext uri="{BB962C8B-B14F-4D97-AF65-F5344CB8AC3E}">
        <p14:creationId xmlns:p14="http://schemas.microsoft.com/office/powerpoint/2010/main" val="306886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295400"/>
            <a:ext cx="5638800" cy="487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350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0"/>
            <a:ext cx="7467600" cy="441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029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121</Words>
  <Application>Microsoft Office PowerPoint</Application>
  <PresentationFormat>On-screen Show (4:3)</PresentationFormat>
  <Paragraphs>18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565</cp:revision>
  <dcterms:created xsi:type="dcterms:W3CDTF">2011-04-06T04:04:31Z</dcterms:created>
  <dcterms:modified xsi:type="dcterms:W3CDTF">2016-11-26T23:05:17Z</dcterms:modified>
</cp:coreProperties>
</file>