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tự rèn luyện về đa tiến trình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704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u="sng" smtClean="0">
                <a:latin typeface="Cambria" panose="02040503050406030204" pitchFamily="18" charset="0"/>
              </a:rPr>
              <a:t>Bài 1:</a:t>
            </a:r>
            <a:r>
              <a:rPr lang="en-US" sz="2800" smtClean="0">
                <a:latin typeface="Cambria" panose="02040503050406030204" pitchFamily="18" charset="0"/>
              </a:rPr>
              <a:t> Dùng </a:t>
            </a:r>
            <a:r>
              <a:rPr lang="en-US" sz="2800">
                <a:latin typeface="Cambria" panose="02040503050406030204" pitchFamily="18" charset="0"/>
              </a:rPr>
              <a:t>đa tiến trình để cập nhập dữ liệu cho JProgressBar. Giao diện chương trình như bên dưới.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86111"/>
            <a:ext cx="3935433" cy="13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70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u="sng" smtClean="0">
                <a:latin typeface="Cambria" panose="02040503050406030204" pitchFamily="18" charset="0"/>
              </a:rPr>
              <a:t>Bài 2:</a:t>
            </a:r>
            <a:r>
              <a:rPr lang="en-US" sz="2800" smtClean="0">
                <a:latin typeface="Cambria" panose="02040503050406030204" pitchFamily="18" charset="0"/>
              </a:rPr>
              <a:t> Minh họa chuyển tiền</a:t>
            </a: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63" y="3462754"/>
            <a:ext cx="5715000" cy="2352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3310" y="1634752"/>
            <a:ext cx="8282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Hãy viết chương trình Demo chuyển khoản ngân hàng</a:t>
            </a:r>
          </a:p>
          <a:p>
            <a:r>
              <a:rPr lang="en-US" sz="2400">
                <a:latin typeface="Cambria" panose="02040503050406030204" pitchFamily="18" charset="0"/>
              </a:rPr>
              <a:t>Yêu cầu : Phải đồng bộ dữ liệu giữa các lần gửi tiền / Rút tiền</a:t>
            </a:r>
          </a:p>
          <a:p>
            <a:r>
              <a:rPr lang="en-US" sz="2400">
                <a:latin typeface="Cambria" panose="02040503050406030204" pitchFamily="18" charset="0"/>
              </a:rPr>
              <a:t>Mục đích : Hiểu được Race Condition, ReentrantLock , synchronized…</a:t>
            </a:r>
          </a:p>
        </p:txBody>
      </p:sp>
    </p:spTree>
    <p:extLst>
      <p:ext uri="{BB962C8B-B14F-4D97-AF65-F5344CB8AC3E}">
        <p14:creationId xmlns:p14="http://schemas.microsoft.com/office/powerpoint/2010/main" val="35414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70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u="sng" smtClean="0">
                <a:latin typeface="Cambria" panose="02040503050406030204" pitchFamily="18" charset="0"/>
              </a:rPr>
              <a:t>Bài 3:</a:t>
            </a:r>
            <a:r>
              <a:rPr lang="en-US" sz="2800" smtClean="0">
                <a:latin typeface="Cambria" panose="02040503050406030204" pitchFamily="18" charset="0"/>
              </a:rPr>
              <a:t> Minh họa thuật toán sắp xếp</a:t>
            </a: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3" y="1541304"/>
            <a:ext cx="6390640" cy="47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6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108</Words>
  <Application>Microsoft Office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562</cp:revision>
  <dcterms:created xsi:type="dcterms:W3CDTF">2011-04-06T04:04:31Z</dcterms:created>
  <dcterms:modified xsi:type="dcterms:W3CDTF">2016-11-22T13:45:39Z</dcterms:modified>
</cp:coreProperties>
</file>