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71" autoAdjust="0"/>
  </p:normalViewPr>
  <p:slideViewPr>
    <p:cSldViewPr>
      <p:cViewPr varScale="1">
        <p:scale>
          <a:sx n="94" d="100"/>
          <a:sy n="94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tế tổng hợp lại toàn bộ kiến thức đã học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quản lý Danh Bạ Khách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Hàng (dùng HashMap).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Mỗi khách hàng có: Mã, Tên, Phone.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Yêu cầu viết hướng đối tượng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phép: Thêm, lưu, sửa, xóa, tìm kiếm, sắp xếp, lưu trữ và đọc danh bạ bằng Serialize File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82</Words>
  <Application>Microsoft Office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558</cp:revision>
  <dcterms:created xsi:type="dcterms:W3CDTF">2011-04-06T04:04:31Z</dcterms:created>
  <dcterms:modified xsi:type="dcterms:W3CDTF">2016-11-26T23:24:04Z</dcterms:modified>
</cp:coreProperties>
</file>